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7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52" d="100"/>
          <a:sy n="152" d="100"/>
        </p:scale>
        <p:origin x="604" y="1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1D4F8F4-4815-4350-9212-130FA6E41C7B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088240CF-0734-4221-A054-CDB963FE88E9}">
      <dgm:prSet/>
      <dgm:spPr/>
      <dgm:t>
        <a:bodyPr/>
        <a:lstStyle/>
        <a:p>
          <a:r>
            <a:rPr lang="en-US"/>
            <a:t>Historical trends &amp; seasonality (higher prices in winter, lower in summer)</a:t>
          </a:r>
        </a:p>
      </dgm:t>
    </dgm:pt>
    <dgm:pt modelId="{F0CA3132-33C7-48DA-80EF-D9A9699A4867}" type="parTrans" cxnId="{C52B6AE5-8E2D-4037-BF9B-74BC382900AC}">
      <dgm:prSet/>
      <dgm:spPr/>
      <dgm:t>
        <a:bodyPr/>
        <a:lstStyle/>
        <a:p>
          <a:endParaRPr lang="en-US"/>
        </a:p>
      </dgm:t>
    </dgm:pt>
    <dgm:pt modelId="{79AB3EDD-9F27-4F87-AD06-48C34E10FE26}" type="sibTrans" cxnId="{C52B6AE5-8E2D-4037-BF9B-74BC382900AC}">
      <dgm:prSet/>
      <dgm:spPr/>
      <dgm:t>
        <a:bodyPr/>
        <a:lstStyle/>
        <a:p>
          <a:endParaRPr lang="en-US"/>
        </a:p>
      </dgm:t>
    </dgm:pt>
    <dgm:pt modelId="{10C0FC99-1D40-42EF-BF8E-CCECBA5DF24F}">
      <dgm:prSet/>
      <dgm:spPr/>
      <dgm:t>
        <a:bodyPr/>
        <a:lstStyle/>
        <a:p>
          <a:r>
            <a:rPr lang="en-US"/>
            <a:t>Spikes are short-lived → market shock events</a:t>
          </a:r>
        </a:p>
      </dgm:t>
    </dgm:pt>
    <dgm:pt modelId="{E5621C46-4687-4855-9DF3-BAB41A9C0857}" type="parTrans" cxnId="{8388CA4B-54FA-409D-9B8F-36AB2A0A3AC3}">
      <dgm:prSet/>
      <dgm:spPr/>
      <dgm:t>
        <a:bodyPr/>
        <a:lstStyle/>
        <a:p>
          <a:endParaRPr lang="en-US"/>
        </a:p>
      </dgm:t>
    </dgm:pt>
    <dgm:pt modelId="{C3A9F55E-6E64-4EBA-A50E-747FD7FF1BE6}" type="sibTrans" cxnId="{8388CA4B-54FA-409D-9B8F-36AB2A0A3AC3}">
      <dgm:prSet/>
      <dgm:spPr/>
      <dgm:t>
        <a:bodyPr/>
        <a:lstStyle/>
        <a:p>
          <a:endParaRPr lang="en-US"/>
        </a:p>
      </dgm:t>
    </dgm:pt>
    <dgm:pt modelId="{5FDB2969-3A0A-4F4F-8FF9-2743127EF906}">
      <dgm:prSet/>
      <dgm:spPr/>
      <dgm:t>
        <a:bodyPr/>
        <a:lstStyle/>
        <a:p>
          <a:r>
            <a:rPr lang="en-US"/>
            <a:t>Clear year-over-year upward trend, especially after 2021 (energy crisis)</a:t>
          </a:r>
        </a:p>
      </dgm:t>
    </dgm:pt>
    <dgm:pt modelId="{4B497B75-E810-4821-8925-55D9E6DB3FCD}" type="parTrans" cxnId="{BA86F19E-8556-4E64-873B-BE5C277A913A}">
      <dgm:prSet/>
      <dgm:spPr/>
      <dgm:t>
        <a:bodyPr/>
        <a:lstStyle/>
        <a:p>
          <a:endParaRPr lang="en-US"/>
        </a:p>
      </dgm:t>
    </dgm:pt>
    <dgm:pt modelId="{DC6B9641-51C2-4B34-8946-ABE5F3821BD7}" type="sibTrans" cxnId="{BA86F19E-8556-4E64-873B-BE5C277A913A}">
      <dgm:prSet/>
      <dgm:spPr/>
      <dgm:t>
        <a:bodyPr/>
        <a:lstStyle/>
        <a:p>
          <a:endParaRPr lang="en-US"/>
        </a:p>
      </dgm:t>
    </dgm:pt>
    <dgm:pt modelId="{4CEE7AEC-F9BE-431C-A080-FA190FA2EF82}">
      <dgm:prSet/>
      <dgm:spPr/>
      <dgm:t>
        <a:bodyPr/>
        <a:lstStyle/>
        <a:p>
          <a:r>
            <a:rPr lang="en-US"/>
            <a:t>Holiday periods can distort demand (e.g., Christmas, New Year)</a:t>
          </a:r>
        </a:p>
      </dgm:t>
    </dgm:pt>
    <dgm:pt modelId="{42F397B9-3357-4BAA-8229-333E07D8693F}" type="parTrans" cxnId="{E88FD998-C7A1-4329-8863-C9416E245623}">
      <dgm:prSet/>
      <dgm:spPr/>
      <dgm:t>
        <a:bodyPr/>
        <a:lstStyle/>
        <a:p>
          <a:endParaRPr lang="en-US"/>
        </a:p>
      </dgm:t>
    </dgm:pt>
    <dgm:pt modelId="{8F88EB14-5CE8-47D5-9AC8-6EC142BAAAD3}" type="sibTrans" cxnId="{E88FD998-C7A1-4329-8863-C9416E245623}">
      <dgm:prSet/>
      <dgm:spPr/>
      <dgm:t>
        <a:bodyPr/>
        <a:lstStyle/>
        <a:p>
          <a:endParaRPr lang="en-US"/>
        </a:p>
      </dgm:t>
    </dgm:pt>
    <dgm:pt modelId="{29C10513-A45C-4447-9EBC-E59E61B349C8}" type="pres">
      <dgm:prSet presAssocID="{E1D4F8F4-4815-4350-9212-130FA6E41C7B}" presName="root" presStyleCnt="0">
        <dgm:presLayoutVars>
          <dgm:dir/>
          <dgm:resizeHandles val="exact"/>
        </dgm:presLayoutVars>
      </dgm:prSet>
      <dgm:spPr/>
    </dgm:pt>
    <dgm:pt modelId="{B8D6B740-CA5C-4E13-AF0F-6238EE04AF84}" type="pres">
      <dgm:prSet presAssocID="{088240CF-0734-4221-A054-CDB963FE88E9}" presName="compNode" presStyleCnt="0"/>
      <dgm:spPr/>
    </dgm:pt>
    <dgm:pt modelId="{E15C9F78-2C6E-4F79-97E0-03C32BB48633}" type="pres">
      <dgm:prSet presAssocID="{088240CF-0734-4221-A054-CDB963FE88E9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now"/>
        </a:ext>
      </dgm:extLst>
    </dgm:pt>
    <dgm:pt modelId="{A0E4529E-BB47-4559-AD5D-6A337F220C1C}" type="pres">
      <dgm:prSet presAssocID="{088240CF-0734-4221-A054-CDB963FE88E9}" presName="spaceRect" presStyleCnt="0"/>
      <dgm:spPr/>
    </dgm:pt>
    <dgm:pt modelId="{399AAA95-B2F1-407B-9EA8-3738E283E044}" type="pres">
      <dgm:prSet presAssocID="{088240CF-0734-4221-A054-CDB963FE88E9}" presName="textRect" presStyleLbl="revTx" presStyleIdx="0" presStyleCnt="4">
        <dgm:presLayoutVars>
          <dgm:chMax val="1"/>
          <dgm:chPref val="1"/>
        </dgm:presLayoutVars>
      </dgm:prSet>
      <dgm:spPr/>
    </dgm:pt>
    <dgm:pt modelId="{81791C04-0381-4798-BD2D-56E89E67AB02}" type="pres">
      <dgm:prSet presAssocID="{79AB3EDD-9F27-4F87-AD06-48C34E10FE26}" presName="sibTrans" presStyleCnt="0"/>
      <dgm:spPr/>
    </dgm:pt>
    <dgm:pt modelId="{261DF8A9-7359-466B-8C43-FB2ADC842744}" type="pres">
      <dgm:prSet presAssocID="{10C0FC99-1D40-42EF-BF8E-CCECBA5DF24F}" presName="compNode" presStyleCnt="0"/>
      <dgm:spPr/>
    </dgm:pt>
    <dgm:pt modelId="{4FBE06BD-C2FE-4293-9FB6-32115455D6AE}" type="pres">
      <dgm:prSet presAssocID="{10C0FC99-1D40-42EF-BF8E-CCECBA5DF24F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Graph with Downward Trend"/>
        </a:ext>
      </dgm:extLst>
    </dgm:pt>
    <dgm:pt modelId="{372479BB-AE25-485F-8F86-2756532005FF}" type="pres">
      <dgm:prSet presAssocID="{10C0FC99-1D40-42EF-BF8E-CCECBA5DF24F}" presName="spaceRect" presStyleCnt="0"/>
      <dgm:spPr/>
    </dgm:pt>
    <dgm:pt modelId="{2EE757F9-4CFA-499C-ADE7-6E944C3CC00F}" type="pres">
      <dgm:prSet presAssocID="{10C0FC99-1D40-42EF-BF8E-CCECBA5DF24F}" presName="textRect" presStyleLbl="revTx" presStyleIdx="1" presStyleCnt="4">
        <dgm:presLayoutVars>
          <dgm:chMax val="1"/>
          <dgm:chPref val="1"/>
        </dgm:presLayoutVars>
      </dgm:prSet>
      <dgm:spPr/>
    </dgm:pt>
    <dgm:pt modelId="{775740A7-E366-4155-9356-0E8609E87B39}" type="pres">
      <dgm:prSet presAssocID="{C3A9F55E-6E64-4EBA-A50E-747FD7FF1BE6}" presName="sibTrans" presStyleCnt="0"/>
      <dgm:spPr/>
    </dgm:pt>
    <dgm:pt modelId="{C9117190-6CCD-48A5-B299-ECDE987BB198}" type="pres">
      <dgm:prSet presAssocID="{5FDB2969-3A0A-4F4F-8FF9-2743127EF906}" presName="compNode" presStyleCnt="0"/>
      <dgm:spPr/>
    </dgm:pt>
    <dgm:pt modelId="{87206A1F-16C1-4E9A-91F7-08B203BB8EC9}" type="pres">
      <dgm:prSet presAssocID="{5FDB2969-3A0A-4F4F-8FF9-2743127EF906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4671FA12-7223-4D57-94A8-0EFC9D578E31}" type="pres">
      <dgm:prSet presAssocID="{5FDB2969-3A0A-4F4F-8FF9-2743127EF906}" presName="spaceRect" presStyleCnt="0"/>
      <dgm:spPr/>
    </dgm:pt>
    <dgm:pt modelId="{07F421C1-9D21-4CE1-8914-17D2DFD62170}" type="pres">
      <dgm:prSet presAssocID="{5FDB2969-3A0A-4F4F-8FF9-2743127EF906}" presName="textRect" presStyleLbl="revTx" presStyleIdx="2" presStyleCnt="4">
        <dgm:presLayoutVars>
          <dgm:chMax val="1"/>
          <dgm:chPref val="1"/>
        </dgm:presLayoutVars>
      </dgm:prSet>
      <dgm:spPr/>
    </dgm:pt>
    <dgm:pt modelId="{702E7D9C-E594-47C4-BE2F-B71B2B16B9B1}" type="pres">
      <dgm:prSet presAssocID="{DC6B9641-51C2-4B34-8946-ABE5F3821BD7}" presName="sibTrans" presStyleCnt="0"/>
      <dgm:spPr/>
    </dgm:pt>
    <dgm:pt modelId="{852A3656-AA21-4FFA-BC99-5D9207F3BC3B}" type="pres">
      <dgm:prSet presAssocID="{4CEE7AEC-F9BE-431C-A080-FA190FA2EF82}" presName="compNode" presStyleCnt="0"/>
      <dgm:spPr/>
    </dgm:pt>
    <dgm:pt modelId="{21CE4E46-AF64-47F7-A9F4-3EBAD002EB1B}" type="pres">
      <dgm:prSet presAssocID="{4CEE7AEC-F9BE-431C-A080-FA190FA2EF82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ragon Dance"/>
        </a:ext>
      </dgm:extLst>
    </dgm:pt>
    <dgm:pt modelId="{A767802E-6AD3-4728-939F-568C52A8B28E}" type="pres">
      <dgm:prSet presAssocID="{4CEE7AEC-F9BE-431C-A080-FA190FA2EF82}" presName="spaceRect" presStyleCnt="0"/>
      <dgm:spPr/>
    </dgm:pt>
    <dgm:pt modelId="{194FDD72-6A15-4D2D-8B43-768843DE1633}" type="pres">
      <dgm:prSet presAssocID="{4CEE7AEC-F9BE-431C-A080-FA190FA2EF82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FB10A224-4430-44C0-8E6F-1607C1388121}" type="presOf" srcId="{10C0FC99-1D40-42EF-BF8E-CCECBA5DF24F}" destId="{2EE757F9-4CFA-499C-ADE7-6E944C3CC00F}" srcOrd="0" destOrd="0" presId="urn:microsoft.com/office/officeart/2018/2/layout/IconLabelList"/>
    <dgm:cxn modelId="{401BAE40-E87F-4B45-A303-9B5FABE575A6}" type="presOf" srcId="{088240CF-0734-4221-A054-CDB963FE88E9}" destId="{399AAA95-B2F1-407B-9EA8-3738E283E044}" srcOrd="0" destOrd="0" presId="urn:microsoft.com/office/officeart/2018/2/layout/IconLabelList"/>
    <dgm:cxn modelId="{8388CA4B-54FA-409D-9B8F-36AB2A0A3AC3}" srcId="{E1D4F8F4-4815-4350-9212-130FA6E41C7B}" destId="{10C0FC99-1D40-42EF-BF8E-CCECBA5DF24F}" srcOrd="1" destOrd="0" parTransId="{E5621C46-4687-4855-9DF3-BAB41A9C0857}" sibTransId="{C3A9F55E-6E64-4EBA-A50E-747FD7FF1BE6}"/>
    <dgm:cxn modelId="{FDDAC14E-E4AE-41A1-AA1F-9EE26F112561}" type="presOf" srcId="{5FDB2969-3A0A-4F4F-8FF9-2743127EF906}" destId="{07F421C1-9D21-4CE1-8914-17D2DFD62170}" srcOrd="0" destOrd="0" presId="urn:microsoft.com/office/officeart/2018/2/layout/IconLabelList"/>
    <dgm:cxn modelId="{97060170-A51E-4BE2-B96D-465B92F43BF1}" type="presOf" srcId="{4CEE7AEC-F9BE-431C-A080-FA190FA2EF82}" destId="{194FDD72-6A15-4D2D-8B43-768843DE1633}" srcOrd="0" destOrd="0" presId="urn:microsoft.com/office/officeart/2018/2/layout/IconLabelList"/>
    <dgm:cxn modelId="{E88FD998-C7A1-4329-8863-C9416E245623}" srcId="{E1D4F8F4-4815-4350-9212-130FA6E41C7B}" destId="{4CEE7AEC-F9BE-431C-A080-FA190FA2EF82}" srcOrd="3" destOrd="0" parTransId="{42F397B9-3357-4BAA-8229-333E07D8693F}" sibTransId="{8F88EB14-5CE8-47D5-9AC8-6EC142BAAAD3}"/>
    <dgm:cxn modelId="{BA86F19E-8556-4E64-873B-BE5C277A913A}" srcId="{E1D4F8F4-4815-4350-9212-130FA6E41C7B}" destId="{5FDB2969-3A0A-4F4F-8FF9-2743127EF906}" srcOrd="2" destOrd="0" parTransId="{4B497B75-E810-4821-8925-55D9E6DB3FCD}" sibTransId="{DC6B9641-51C2-4B34-8946-ABE5F3821BD7}"/>
    <dgm:cxn modelId="{C52B6AE5-8E2D-4037-BF9B-74BC382900AC}" srcId="{E1D4F8F4-4815-4350-9212-130FA6E41C7B}" destId="{088240CF-0734-4221-A054-CDB963FE88E9}" srcOrd="0" destOrd="0" parTransId="{F0CA3132-33C7-48DA-80EF-D9A9699A4867}" sibTransId="{79AB3EDD-9F27-4F87-AD06-48C34E10FE26}"/>
    <dgm:cxn modelId="{59AF1BF1-366B-40E4-A79A-2939F2624E5C}" type="presOf" srcId="{E1D4F8F4-4815-4350-9212-130FA6E41C7B}" destId="{29C10513-A45C-4447-9EBC-E59E61B349C8}" srcOrd="0" destOrd="0" presId="urn:microsoft.com/office/officeart/2018/2/layout/IconLabelList"/>
    <dgm:cxn modelId="{82E155C7-68D9-4D20-873B-03B7B9CA1C35}" type="presParOf" srcId="{29C10513-A45C-4447-9EBC-E59E61B349C8}" destId="{B8D6B740-CA5C-4E13-AF0F-6238EE04AF84}" srcOrd="0" destOrd="0" presId="urn:microsoft.com/office/officeart/2018/2/layout/IconLabelList"/>
    <dgm:cxn modelId="{5F27FCE1-0A52-45E1-AAC9-58D56E215567}" type="presParOf" srcId="{B8D6B740-CA5C-4E13-AF0F-6238EE04AF84}" destId="{E15C9F78-2C6E-4F79-97E0-03C32BB48633}" srcOrd="0" destOrd="0" presId="urn:microsoft.com/office/officeart/2018/2/layout/IconLabelList"/>
    <dgm:cxn modelId="{E8AE7773-64B8-4E92-B64C-F368AC0E61B5}" type="presParOf" srcId="{B8D6B740-CA5C-4E13-AF0F-6238EE04AF84}" destId="{A0E4529E-BB47-4559-AD5D-6A337F220C1C}" srcOrd="1" destOrd="0" presId="urn:microsoft.com/office/officeart/2018/2/layout/IconLabelList"/>
    <dgm:cxn modelId="{2A175C98-3352-4E7A-BB14-712872EB186C}" type="presParOf" srcId="{B8D6B740-CA5C-4E13-AF0F-6238EE04AF84}" destId="{399AAA95-B2F1-407B-9EA8-3738E283E044}" srcOrd="2" destOrd="0" presId="urn:microsoft.com/office/officeart/2018/2/layout/IconLabelList"/>
    <dgm:cxn modelId="{7B2EE8A7-D787-477B-BA7C-745071D8BEF2}" type="presParOf" srcId="{29C10513-A45C-4447-9EBC-E59E61B349C8}" destId="{81791C04-0381-4798-BD2D-56E89E67AB02}" srcOrd="1" destOrd="0" presId="urn:microsoft.com/office/officeart/2018/2/layout/IconLabelList"/>
    <dgm:cxn modelId="{E3278A73-BDAB-4E13-8328-3E76537DEF4A}" type="presParOf" srcId="{29C10513-A45C-4447-9EBC-E59E61B349C8}" destId="{261DF8A9-7359-466B-8C43-FB2ADC842744}" srcOrd="2" destOrd="0" presId="urn:microsoft.com/office/officeart/2018/2/layout/IconLabelList"/>
    <dgm:cxn modelId="{FCB1FE5D-174F-4180-BC08-5311B6E0F7A7}" type="presParOf" srcId="{261DF8A9-7359-466B-8C43-FB2ADC842744}" destId="{4FBE06BD-C2FE-4293-9FB6-32115455D6AE}" srcOrd="0" destOrd="0" presId="urn:microsoft.com/office/officeart/2018/2/layout/IconLabelList"/>
    <dgm:cxn modelId="{19532789-A99B-4798-9293-784C0274DAD2}" type="presParOf" srcId="{261DF8A9-7359-466B-8C43-FB2ADC842744}" destId="{372479BB-AE25-485F-8F86-2756532005FF}" srcOrd="1" destOrd="0" presId="urn:microsoft.com/office/officeart/2018/2/layout/IconLabelList"/>
    <dgm:cxn modelId="{8659CC4E-0779-4AC2-95A3-1F21DCBE599E}" type="presParOf" srcId="{261DF8A9-7359-466B-8C43-FB2ADC842744}" destId="{2EE757F9-4CFA-499C-ADE7-6E944C3CC00F}" srcOrd="2" destOrd="0" presId="urn:microsoft.com/office/officeart/2018/2/layout/IconLabelList"/>
    <dgm:cxn modelId="{460CA081-4E24-4149-B02D-8CAD223DFC14}" type="presParOf" srcId="{29C10513-A45C-4447-9EBC-E59E61B349C8}" destId="{775740A7-E366-4155-9356-0E8609E87B39}" srcOrd="3" destOrd="0" presId="urn:microsoft.com/office/officeart/2018/2/layout/IconLabelList"/>
    <dgm:cxn modelId="{7C2D57E0-C6D7-498F-87DE-5D7D26291DDF}" type="presParOf" srcId="{29C10513-A45C-4447-9EBC-E59E61B349C8}" destId="{C9117190-6CCD-48A5-B299-ECDE987BB198}" srcOrd="4" destOrd="0" presId="urn:microsoft.com/office/officeart/2018/2/layout/IconLabelList"/>
    <dgm:cxn modelId="{FE06BD25-307C-49C7-84D9-48866D3925CB}" type="presParOf" srcId="{C9117190-6CCD-48A5-B299-ECDE987BB198}" destId="{87206A1F-16C1-4E9A-91F7-08B203BB8EC9}" srcOrd="0" destOrd="0" presId="urn:microsoft.com/office/officeart/2018/2/layout/IconLabelList"/>
    <dgm:cxn modelId="{34586F92-0F9D-4B09-BE7C-C3D582B5668E}" type="presParOf" srcId="{C9117190-6CCD-48A5-B299-ECDE987BB198}" destId="{4671FA12-7223-4D57-94A8-0EFC9D578E31}" srcOrd="1" destOrd="0" presId="urn:microsoft.com/office/officeart/2018/2/layout/IconLabelList"/>
    <dgm:cxn modelId="{E6187CE1-5CCA-48CC-AAC2-F1EDC2407675}" type="presParOf" srcId="{C9117190-6CCD-48A5-B299-ECDE987BB198}" destId="{07F421C1-9D21-4CE1-8914-17D2DFD62170}" srcOrd="2" destOrd="0" presId="urn:microsoft.com/office/officeart/2018/2/layout/IconLabelList"/>
    <dgm:cxn modelId="{45672C52-5A2E-4998-9070-8C77C7711035}" type="presParOf" srcId="{29C10513-A45C-4447-9EBC-E59E61B349C8}" destId="{702E7D9C-E594-47C4-BE2F-B71B2B16B9B1}" srcOrd="5" destOrd="0" presId="urn:microsoft.com/office/officeart/2018/2/layout/IconLabelList"/>
    <dgm:cxn modelId="{CF5D3B04-8DB7-4846-8A1F-22E687E08F42}" type="presParOf" srcId="{29C10513-A45C-4447-9EBC-E59E61B349C8}" destId="{852A3656-AA21-4FFA-BC99-5D9207F3BC3B}" srcOrd="6" destOrd="0" presId="urn:microsoft.com/office/officeart/2018/2/layout/IconLabelList"/>
    <dgm:cxn modelId="{46393EB7-5FEE-42D8-9F0D-140A876EAF87}" type="presParOf" srcId="{852A3656-AA21-4FFA-BC99-5D9207F3BC3B}" destId="{21CE4E46-AF64-47F7-A9F4-3EBAD002EB1B}" srcOrd="0" destOrd="0" presId="urn:microsoft.com/office/officeart/2018/2/layout/IconLabelList"/>
    <dgm:cxn modelId="{03C39983-60FD-4F03-8D20-FB48ED7E727B}" type="presParOf" srcId="{852A3656-AA21-4FFA-BC99-5D9207F3BC3B}" destId="{A767802E-6AD3-4728-939F-568C52A8B28E}" srcOrd="1" destOrd="0" presId="urn:microsoft.com/office/officeart/2018/2/layout/IconLabelList"/>
    <dgm:cxn modelId="{9937EAC8-48E2-4129-B738-FDC1DCC75DD0}" type="presParOf" srcId="{852A3656-AA21-4FFA-BC99-5D9207F3BC3B}" destId="{194FDD72-6A15-4D2D-8B43-768843DE1633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5C9F78-2C6E-4F79-97E0-03C32BB48633}">
      <dsp:nvSpPr>
        <dsp:cNvPr id="0" name=""/>
        <dsp:cNvSpPr/>
      </dsp:nvSpPr>
      <dsp:spPr>
        <a:xfrm>
          <a:off x="752566" y="1045320"/>
          <a:ext cx="1066720" cy="106672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9AAA95-B2F1-407B-9EA8-3738E283E044}">
      <dsp:nvSpPr>
        <dsp:cNvPr id="0" name=""/>
        <dsp:cNvSpPr/>
      </dsp:nvSpPr>
      <dsp:spPr>
        <a:xfrm>
          <a:off x="100682" y="2427484"/>
          <a:ext cx="237048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Historical trends &amp; seasonality (higher prices in winter, lower in summer)</a:t>
          </a:r>
        </a:p>
      </dsp:txBody>
      <dsp:txXfrm>
        <a:off x="100682" y="2427484"/>
        <a:ext cx="2370489" cy="720000"/>
      </dsp:txXfrm>
    </dsp:sp>
    <dsp:sp modelId="{4FBE06BD-C2FE-4293-9FB6-32115455D6AE}">
      <dsp:nvSpPr>
        <dsp:cNvPr id="0" name=""/>
        <dsp:cNvSpPr/>
      </dsp:nvSpPr>
      <dsp:spPr>
        <a:xfrm>
          <a:off x="3537891" y="1045320"/>
          <a:ext cx="1066720" cy="106672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E757F9-4CFA-499C-ADE7-6E944C3CC00F}">
      <dsp:nvSpPr>
        <dsp:cNvPr id="0" name=""/>
        <dsp:cNvSpPr/>
      </dsp:nvSpPr>
      <dsp:spPr>
        <a:xfrm>
          <a:off x="2886007" y="2427484"/>
          <a:ext cx="237048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Spikes are short-lived → market shock events</a:t>
          </a:r>
        </a:p>
      </dsp:txBody>
      <dsp:txXfrm>
        <a:off x="2886007" y="2427484"/>
        <a:ext cx="2370489" cy="720000"/>
      </dsp:txXfrm>
    </dsp:sp>
    <dsp:sp modelId="{87206A1F-16C1-4E9A-91F7-08B203BB8EC9}">
      <dsp:nvSpPr>
        <dsp:cNvPr id="0" name=""/>
        <dsp:cNvSpPr/>
      </dsp:nvSpPr>
      <dsp:spPr>
        <a:xfrm>
          <a:off x="6323216" y="1045320"/>
          <a:ext cx="1066720" cy="106672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7F421C1-9D21-4CE1-8914-17D2DFD62170}">
      <dsp:nvSpPr>
        <dsp:cNvPr id="0" name=""/>
        <dsp:cNvSpPr/>
      </dsp:nvSpPr>
      <dsp:spPr>
        <a:xfrm>
          <a:off x="5671332" y="2427484"/>
          <a:ext cx="237048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Clear year-over-year upward trend, especially after 2021 (energy crisis)</a:t>
          </a:r>
        </a:p>
      </dsp:txBody>
      <dsp:txXfrm>
        <a:off x="5671332" y="2427484"/>
        <a:ext cx="2370489" cy="720000"/>
      </dsp:txXfrm>
    </dsp:sp>
    <dsp:sp modelId="{21CE4E46-AF64-47F7-A9F4-3EBAD002EB1B}">
      <dsp:nvSpPr>
        <dsp:cNvPr id="0" name=""/>
        <dsp:cNvSpPr/>
      </dsp:nvSpPr>
      <dsp:spPr>
        <a:xfrm>
          <a:off x="9108541" y="1045320"/>
          <a:ext cx="1066720" cy="106672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94FDD72-6A15-4D2D-8B43-768843DE1633}">
      <dsp:nvSpPr>
        <dsp:cNvPr id="0" name=""/>
        <dsp:cNvSpPr/>
      </dsp:nvSpPr>
      <dsp:spPr>
        <a:xfrm>
          <a:off x="8456657" y="2427484"/>
          <a:ext cx="237048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Holiday periods can distort demand (e.g., Christmas, New Year)</a:t>
          </a:r>
        </a:p>
      </dsp:txBody>
      <dsp:txXfrm>
        <a:off x="8456657" y="2427484"/>
        <a:ext cx="2370489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E74C5-7726-F58A-3990-3A8F7CB7B3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E553EB-2D71-DB8F-45E2-38B093455E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445F0F-4EEB-E22C-24A3-DDF9B78785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2C022-7134-47A7-9342-AAC36B26FD31}" type="datetimeFigureOut">
              <a:rPr lang="en-US" smtClean="0"/>
              <a:t>12/23/2025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F4D837-09A6-7055-23F5-B6D6C2FE8C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2C95FB-BD8B-6FCF-5FB0-AD4EB39830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F3A8B-01AF-4AAD-9127-4B709E64F8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9923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C07F4D-0C1F-68A7-A41A-C190A13BED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BACA3B-32D1-26FD-FAE2-212279B18C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55A767-C7D9-D9FA-ABD7-F03F0E3284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2C022-7134-47A7-9342-AAC36B26FD31}" type="datetimeFigureOut">
              <a:rPr lang="en-US" smtClean="0"/>
              <a:t>12/23/2025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777ED1-C82B-02EE-7FF3-CF959959A5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29FBF6-CED4-FF69-6746-29CBE814A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F3A8B-01AF-4AAD-9127-4B709E64F8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2401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80FC4EA-757A-10A6-92E1-D98A3A00635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7626EB-9368-4269-B272-DB8B8D0F88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657963-CC87-D9F2-0563-29CB67822B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2C022-7134-47A7-9342-AAC36B26FD31}" type="datetimeFigureOut">
              <a:rPr lang="en-US" smtClean="0"/>
              <a:t>12/23/2025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D9EE63-5BB4-859A-27A8-CCCDF27AF0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778A8D-EE6C-514E-A462-E93568A45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F3A8B-01AF-4AAD-9127-4B709E64F8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8477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82E702-7611-EF79-2F75-BE0343752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538EE1-1306-C446-B756-789E84E1A8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DB35CF-AB4B-D281-3874-994C7F7F2E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2C022-7134-47A7-9342-AAC36B26FD31}" type="datetimeFigureOut">
              <a:rPr lang="en-US" smtClean="0"/>
              <a:t>12/23/2025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40FC8E-A052-7D06-5BD6-FB4F9F89AD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27324B-AF09-0E29-4249-40B249C6D2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F3A8B-01AF-4AAD-9127-4B709E64F8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1452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BA9C10-3A06-2969-9071-B8147FD09F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88DE0F-831A-DACF-AA43-EBB642F6DB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F5C2B3-B97E-2EEC-2F63-7356BD91CA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2C022-7134-47A7-9342-AAC36B26FD31}" type="datetimeFigureOut">
              <a:rPr lang="en-US" smtClean="0"/>
              <a:t>12/23/2025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F12940-052B-0C95-B3D0-FACB1441CB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DEAF77-5C10-4367-D420-A1E146F0B5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F3A8B-01AF-4AAD-9127-4B709E64F8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2581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83693C-91C4-6CFF-94B6-7BDCFF90F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F1B225-1D19-61F5-B02A-061C6FE106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1BBE32-862E-F1EF-40C0-9F29F26355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B9C8C6-C2B5-1551-7058-4E184B8B24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2C022-7134-47A7-9342-AAC36B26FD31}" type="datetimeFigureOut">
              <a:rPr lang="en-US" smtClean="0"/>
              <a:t>12/23/2025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C682C7-4F1E-D644-817F-16629512C8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46238D-7D47-AA30-D45C-CE58E1EC6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F3A8B-01AF-4AAD-9127-4B709E64F8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6647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80632-92D6-B320-1608-9F45A6161C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C23926-9B95-AB22-F57D-C00DEA54AB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1990D5-94E0-0EF3-79EA-59DABD8EAD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D3392F0-6939-55DE-4257-A998DBD4FC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291E07-ACE0-E266-25E1-29D6D7951E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DB6618D-252B-4BF8-E14A-2089330901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2C022-7134-47A7-9342-AAC36B26FD31}" type="datetimeFigureOut">
              <a:rPr lang="en-US" smtClean="0"/>
              <a:t>12/23/2025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9524AA0-59E2-D594-3DBF-DBA1892DD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8035731-FADD-9ECF-ED56-F9C06901C9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F3A8B-01AF-4AAD-9127-4B709E64F8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876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D7D398-21C9-E6A3-138F-03BE9E3EB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0E51DD-FF72-F6BA-80F1-3159F09ABA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2C022-7134-47A7-9342-AAC36B26FD31}" type="datetimeFigureOut">
              <a:rPr lang="en-US" smtClean="0"/>
              <a:t>12/23/2025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EFDE0B-0FE6-06FA-CE15-7D4AEC71C3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594D5A-C609-8C34-CAB8-5439A7DB7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F3A8B-01AF-4AAD-9127-4B709E64F8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8817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4C148CE-9EA1-49B7-E326-B4658DC15E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2C022-7134-47A7-9342-AAC36B26FD31}" type="datetimeFigureOut">
              <a:rPr lang="en-US" smtClean="0"/>
              <a:t>12/23/2025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259EAEB-F7FB-EBBC-2C00-D9AA8C59DA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BF3C2E-8F4A-8952-A179-A3DA69FC10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F3A8B-01AF-4AAD-9127-4B709E64F8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3890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22D9E-E1BF-3CFF-5832-FB2B729ECA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F6609B-1AA6-C2A4-E8DF-95CE1FD76F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7B7E2D-26B2-3159-1F74-3D77266B29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8DB30F-9868-134D-DAA4-8F68B922E9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2C022-7134-47A7-9342-AAC36B26FD31}" type="datetimeFigureOut">
              <a:rPr lang="en-US" smtClean="0"/>
              <a:t>12/23/2025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525CF5-5A51-9E8B-B84F-A3DBCEBA7E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04656C-C81E-9712-9FAC-27947A8E87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F3A8B-01AF-4AAD-9127-4B709E64F8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9343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54D490-D08B-5947-4F8B-88BAAA6174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C3764B-6637-82BA-BDA2-7243F608168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7D8A05-A662-AE22-BF0F-8ACBC383E6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87DA69-3F4C-54F8-8C4A-92DB106382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2C022-7134-47A7-9342-AAC36B26FD31}" type="datetimeFigureOut">
              <a:rPr lang="en-US" smtClean="0"/>
              <a:t>12/23/2025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DB5B3B-ADAD-479D-516A-1C8182D9AB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16F41C-1E7C-11C5-DF76-06CF40DE8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F3A8B-01AF-4AAD-9127-4B709E64F8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1500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87FB98E-092C-F815-2E9A-496C23CED7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02AD7D-E730-01C1-4557-48879342E5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9A56FD-E9B5-4A83-5A96-5C17F81629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FD2C022-7134-47A7-9342-AAC36B26FD31}" type="datetimeFigureOut">
              <a:rPr lang="en-US" smtClean="0"/>
              <a:t>12/23/2025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9E3724-EC14-7360-98C5-97D664BFAA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F3449E-521B-88F3-F900-9BF02BBF83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D7F3A8B-01AF-4AAD-9127-4B709E64F8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40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8" r:id="rId1"/>
    <p:sldLayoutId id="2147483729" r:id="rId2"/>
    <p:sldLayoutId id="2147483730" r:id="rId3"/>
    <p:sldLayoutId id="2147483731" r:id="rId4"/>
    <p:sldLayoutId id="2147483732" r:id="rId5"/>
    <p:sldLayoutId id="2147483733" r:id="rId6"/>
    <p:sldLayoutId id="2147483734" r:id="rId7"/>
    <p:sldLayoutId id="2147483735" r:id="rId8"/>
    <p:sldLayoutId id="2147483736" r:id="rId9"/>
    <p:sldLayoutId id="2147483737" r:id="rId10"/>
    <p:sldLayoutId id="214748373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hyperlink" Target="https://ember-energy.org/data/european-wholesale-electricity-price-data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Video 4" descr="Animated Electricity And Plug And Outlet">
            <a:extLst>
              <a:ext uri="{FF2B5EF4-FFF2-40B4-BE49-F238E27FC236}">
                <a16:creationId xmlns:a16="http://schemas.microsoft.com/office/drawing/2014/main" id="{A7590D36-22B1-E25A-FEAF-483B98EA2B4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284" r="1" b="1"/>
          <a:stretch>
            <a:fillRect/>
          </a:stretch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A865FA7-D1B1-EFD2-CAF7-E0A0194D2A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de-AT" sz="5200">
                <a:solidFill>
                  <a:srgbClr val="FFFFFF"/>
                </a:solidFill>
              </a:rPr>
              <a:t>Electricity Forecast Austria </a:t>
            </a:r>
            <a:endParaRPr lang="en-US" sz="520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FFC67F-69FE-A278-EF88-EAC517CE1C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de-AT">
                <a:solidFill>
                  <a:srgbClr val="FFFFFF"/>
                </a:solidFill>
              </a:rPr>
              <a:t>By Jonas Welt, Karim Ortner &amp; Lorenz Johannes Schlosser</a:t>
            </a: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93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8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52A95A-D1CB-060A-D96C-B3729699E2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Forecast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7A0CE7-0D22-B8EA-1926-744AB596DD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January 2026 price prediction for Austria</a:t>
            </a:r>
          </a:p>
          <a:p>
            <a:pPr marL="0" indent="0">
              <a:buNone/>
            </a:pPr>
            <a:r>
              <a:rPr lang="en-US" dirty="0"/>
              <a:t>Show 95% confidence intervals</a:t>
            </a:r>
          </a:p>
          <a:p>
            <a:pPr marL="0" indent="0">
              <a:buNone/>
            </a:pPr>
            <a:r>
              <a:rPr lang="en-US" dirty="0"/>
              <a:t>Visualize forecast on time-series plot</a:t>
            </a:r>
          </a:p>
        </p:txBody>
      </p:sp>
    </p:spTree>
    <p:extLst>
      <p:ext uri="{BB962C8B-B14F-4D97-AF65-F5344CB8AC3E}">
        <p14:creationId xmlns:p14="http://schemas.microsoft.com/office/powerpoint/2010/main" val="33017197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5B8C80-0EF4-D72A-AB79-81F43156C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/>
          </a:bodyPr>
          <a:lstStyle/>
          <a:p>
            <a:r>
              <a:rPr lang="de-AT" sz="4000"/>
              <a:t>Value</a:t>
            </a:r>
            <a:r>
              <a:rPr lang="en-US" sz="4000"/>
              <a:t>/ Decision-Making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30D36F-9385-0BE6-F13F-BE1E5112F3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2" y="2743200"/>
            <a:ext cx="5275927" cy="361314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1900" b="1" dirty="0"/>
              <a:t>Actions enabled:</a:t>
            </a:r>
          </a:p>
          <a:p>
            <a:pPr marL="0" indent="0">
              <a:buNone/>
            </a:pPr>
            <a:r>
              <a:rPr lang="en-US" sz="1900" dirty="0"/>
              <a:t>Schedule energy procurement in advance</a:t>
            </a:r>
          </a:p>
          <a:p>
            <a:pPr marL="0" indent="0">
              <a:buNone/>
            </a:pPr>
            <a:r>
              <a:rPr lang="en-US" sz="1900" dirty="0"/>
              <a:t>Adjust trading strategies</a:t>
            </a:r>
          </a:p>
          <a:p>
            <a:pPr marL="0" indent="0">
              <a:buNone/>
            </a:pPr>
            <a:r>
              <a:rPr lang="en-US" sz="1900" dirty="0"/>
              <a:t>Optimize energy-intensive production</a:t>
            </a:r>
          </a:p>
          <a:p>
            <a:pPr marL="0" indent="0">
              <a:buNone/>
            </a:pPr>
            <a:r>
              <a:rPr lang="en-US" sz="1900" b="1" dirty="0"/>
              <a:t>Impact:</a:t>
            </a:r>
          </a:p>
          <a:p>
            <a:pPr marL="0" indent="0">
              <a:buNone/>
            </a:pPr>
            <a:r>
              <a:rPr lang="en-US" sz="1900" dirty="0"/>
              <a:t>Reduced costs due to better planning</a:t>
            </a:r>
          </a:p>
          <a:p>
            <a:pPr marL="0" indent="0">
              <a:buNone/>
            </a:pPr>
            <a:r>
              <a:rPr lang="en-US" sz="1900" dirty="0"/>
              <a:t>Mitigate risks from price spikes</a:t>
            </a:r>
          </a:p>
          <a:p>
            <a:pPr marL="0" indent="0">
              <a:buNone/>
            </a:pPr>
            <a:r>
              <a:rPr lang="en-US" sz="1900" dirty="0"/>
              <a:t>Without forecasts → reactive decisions, higher costs</a:t>
            </a:r>
            <a:endParaRPr lang="en-US" sz="1900" b="1" dirty="0"/>
          </a:p>
        </p:txBody>
      </p:sp>
      <p:pic>
        <p:nvPicPr>
          <p:cNvPr id="5" name="Picture 4" descr="Digital financial graph">
            <a:extLst>
              <a:ext uri="{FF2B5EF4-FFF2-40B4-BE49-F238E27FC236}">
                <a16:creationId xmlns:a16="http://schemas.microsoft.com/office/drawing/2014/main" id="{B1C7578E-1C81-CFEC-1D94-B44E5476D82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2615" r="17329"/>
          <a:stretch>
            <a:fillRect/>
          </a:stretch>
        </p:blipFill>
        <p:spPr>
          <a:xfrm>
            <a:off x="6096000" y="1"/>
            <a:ext cx="6102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0806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8873D23-2DCF-4B31-A009-95721C06E8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13EF075-D4EF-4929-ADBC-91B27DA199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AA26DFA-AAB2-4973-9C17-16D587C7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1863" y="508838"/>
            <a:ext cx="5217958" cy="6239661"/>
            <a:chOff x="-19221" y="251144"/>
            <a:chExt cx="5217958" cy="6239661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F407F11-7321-4BF6-8536-CCE8E34245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251144"/>
              <a:ext cx="5187198" cy="6239661"/>
            </a:xfrm>
            <a:custGeom>
              <a:avLst/>
              <a:gdLst>
                <a:gd name="connsiteX0" fmla="*/ 2011811 w 5187198"/>
                <a:gd name="connsiteY0" fmla="*/ 4 h 6239661"/>
                <a:gd name="connsiteX1" fmla="*/ 2617011 w 5187198"/>
                <a:gd name="connsiteY1" fmla="*/ 70590 h 6239661"/>
                <a:gd name="connsiteX2" fmla="*/ 2690321 w 5187198"/>
                <a:gd name="connsiteY2" fmla="*/ 88146 h 6239661"/>
                <a:gd name="connsiteX3" fmla="*/ 2726863 w 5187198"/>
                <a:gd name="connsiteY3" fmla="*/ 97127 h 6239661"/>
                <a:gd name="connsiteX4" fmla="*/ 2762951 w 5187198"/>
                <a:gd name="connsiteY4" fmla="*/ 107375 h 6239661"/>
                <a:gd name="connsiteX5" fmla="*/ 2834843 w 5187198"/>
                <a:gd name="connsiteY5" fmla="*/ 128493 h 6239661"/>
                <a:gd name="connsiteX6" fmla="*/ 2906574 w 5187198"/>
                <a:gd name="connsiteY6" fmla="*/ 151076 h 6239661"/>
                <a:gd name="connsiteX7" fmla="*/ 3049504 w 5187198"/>
                <a:gd name="connsiteY7" fmla="*/ 202124 h 6239661"/>
                <a:gd name="connsiteX8" fmla="*/ 3189518 w 5187198"/>
                <a:gd name="connsiteY8" fmla="*/ 260159 h 6239661"/>
                <a:gd name="connsiteX9" fmla="*/ 3326048 w 5187198"/>
                <a:gd name="connsiteY9" fmla="*/ 325143 h 6239661"/>
                <a:gd name="connsiteX10" fmla="*/ 3459166 w 5187198"/>
                <a:gd name="connsiteY10" fmla="*/ 395936 h 6239661"/>
                <a:gd name="connsiteX11" fmla="*/ 3588578 w 5187198"/>
                <a:gd name="connsiteY11" fmla="*/ 472343 h 6239661"/>
                <a:gd name="connsiteX12" fmla="*/ 3651864 w 5187198"/>
                <a:gd name="connsiteY12" fmla="*/ 512600 h 6239661"/>
                <a:gd name="connsiteX13" fmla="*/ 3714514 w 5187198"/>
                <a:gd name="connsiteY13" fmla="*/ 553499 h 6239661"/>
                <a:gd name="connsiteX14" fmla="*/ 4181221 w 5187198"/>
                <a:gd name="connsiteY14" fmla="*/ 922912 h 6239661"/>
                <a:gd name="connsiteX15" fmla="*/ 4582963 w 5187198"/>
                <a:gd name="connsiteY15" fmla="*/ 1358264 h 6239661"/>
                <a:gd name="connsiteX16" fmla="*/ 4670721 w 5187198"/>
                <a:gd name="connsiteY16" fmla="*/ 1477644 h 6239661"/>
                <a:gd name="connsiteX17" fmla="*/ 4752378 w 5187198"/>
                <a:gd name="connsiteY17" fmla="*/ 1601187 h 6239661"/>
                <a:gd name="connsiteX18" fmla="*/ 4772168 w 5187198"/>
                <a:gd name="connsiteY18" fmla="*/ 1632456 h 6239661"/>
                <a:gd name="connsiteX19" fmla="*/ 4782117 w 5187198"/>
                <a:gd name="connsiteY19" fmla="*/ 1648104 h 6239661"/>
                <a:gd name="connsiteX20" fmla="*/ 4791381 w 5187198"/>
                <a:gd name="connsiteY20" fmla="*/ 1664150 h 6239661"/>
                <a:gd name="connsiteX21" fmla="*/ 4828190 w 5187198"/>
                <a:gd name="connsiteY21" fmla="*/ 1728379 h 6239661"/>
                <a:gd name="connsiteX22" fmla="*/ 4864832 w 5187198"/>
                <a:gd name="connsiteY22" fmla="*/ 1792796 h 6239661"/>
                <a:gd name="connsiteX23" fmla="*/ 4899201 w 5187198"/>
                <a:gd name="connsiteY23" fmla="*/ 1858342 h 6239661"/>
                <a:gd name="connsiteX24" fmla="*/ 4933266 w 5187198"/>
                <a:gd name="connsiteY24" fmla="*/ 1924155 h 6239661"/>
                <a:gd name="connsiteX25" fmla="*/ 4964403 w 5187198"/>
                <a:gd name="connsiteY25" fmla="*/ 1991384 h 6239661"/>
                <a:gd name="connsiteX26" fmla="*/ 4995019 w 5187198"/>
                <a:gd name="connsiteY26" fmla="*/ 2058823 h 6239661"/>
                <a:gd name="connsiteX27" fmla="*/ 5021999 w 5187198"/>
                <a:gd name="connsiteY27" fmla="*/ 2127723 h 6239661"/>
                <a:gd name="connsiteX28" fmla="*/ 5048321 w 5187198"/>
                <a:gd name="connsiteY28" fmla="*/ 2196908 h 6239661"/>
                <a:gd name="connsiteX29" fmla="*/ 5070546 w 5187198"/>
                <a:gd name="connsiteY29" fmla="*/ 2267547 h 6239661"/>
                <a:gd name="connsiteX30" fmla="*/ 5092171 w 5187198"/>
                <a:gd name="connsiteY30" fmla="*/ 2338256 h 6239661"/>
                <a:gd name="connsiteX31" fmla="*/ 5110305 w 5187198"/>
                <a:gd name="connsiteY31" fmla="*/ 2409886 h 6239661"/>
                <a:gd name="connsiteX32" fmla="*/ 5186393 w 5187198"/>
                <a:gd name="connsiteY32" fmla="*/ 2992022 h 6239661"/>
                <a:gd name="connsiteX33" fmla="*/ 5149045 w 5187198"/>
                <a:gd name="connsiteY33" fmla="*/ 3571816 h 6239661"/>
                <a:gd name="connsiteX34" fmla="*/ 5126572 w 5187198"/>
                <a:gd name="connsiteY34" fmla="*/ 3714520 h 6239661"/>
                <a:gd name="connsiteX35" fmla="*/ 5099067 w 5187198"/>
                <a:gd name="connsiteY35" fmla="*/ 3856108 h 6239661"/>
                <a:gd name="connsiteX36" fmla="*/ 5095699 w 5187198"/>
                <a:gd name="connsiteY36" fmla="*/ 3873868 h 6239661"/>
                <a:gd name="connsiteX37" fmla="*/ 5091573 w 5187198"/>
                <a:gd name="connsiteY37" fmla="*/ 3891426 h 6239661"/>
                <a:gd name="connsiteX38" fmla="*/ 5083324 w 5187198"/>
                <a:gd name="connsiteY38" fmla="*/ 3926541 h 6239661"/>
                <a:gd name="connsiteX39" fmla="*/ 5067256 w 5187198"/>
                <a:gd name="connsiteY39" fmla="*/ 3996889 h 6239661"/>
                <a:gd name="connsiteX40" fmla="*/ 5059194 w 5187198"/>
                <a:gd name="connsiteY40" fmla="*/ 4032171 h 6239661"/>
                <a:gd name="connsiteX41" fmla="*/ 5049522 w 5187198"/>
                <a:gd name="connsiteY41" fmla="*/ 4067833 h 6239661"/>
                <a:gd name="connsiteX42" fmla="*/ 5040067 w 5187198"/>
                <a:gd name="connsiteY42" fmla="*/ 4103553 h 6239661"/>
                <a:gd name="connsiteX43" fmla="*/ 5028960 w 5187198"/>
                <a:gd name="connsiteY43" fmla="*/ 4138946 h 6239661"/>
                <a:gd name="connsiteX44" fmla="*/ 4917351 w 5187198"/>
                <a:gd name="connsiteY44" fmla="*/ 4417041 h 6239661"/>
                <a:gd name="connsiteX45" fmla="*/ 4756163 w 5187198"/>
                <a:gd name="connsiteY45" fmla="*/ 4676402 h 6239661"/>
                <a:gd name="connsiteX46" fmla="*/ 4322493 w 5187198"/>
                <a:gd name="connsiteY46" fmla="*/ 5105604 h 6239661"/>
                <a:gd name="connsiteX47" fmla="*/ 3840510 w 5187198"/>
                <a:gd name="connsiteY47" fmla="*/ 5429590 h 6239661"/>
                <a:gd name="connsiteX48" fmla="*/ 3606447 w 5187198"/>
                <a:gd name="connsiteY48" fmla="*/ 5572862 h 6239661"/>
                <a:gd name="connsiteX49" fmla="*/ 3488814 w 5187198"/>
                <a:gd name="connsiteY49" fmla="*/ 5647178 h 6239661"/>
                <a:gd name="connsiteX50" fmla="*/ 3365864 w 5187198"/>
                <a:gd name="connsiteY50" fmla="*/ 5722735 h 6239661"/>
                <a:gd name="connsiteX51" fmla="*/ 2839486 w 5187198"/>
                <a:gd name="connsiteY51" fmla="*/ 5999120 h 6239661"/>
                <a:gd name="connsiteX52" fmla="*/ 2242423 w 5187198"/>
                <a:gd name="connsiteY52" fmla="*/ 6192346 h 6239661"/>
                <a:gd name="connsiteX53" fmla="*/ 1589380 w 5187198"/>
                <a:gd name="connsiteY53" fmla="*/ 6230657 h 6239661"/>
                <a:gd name="connsiteX54" fmla="*/ 1548244 w 5187198"/>
                <a:gd name="connsiteY54" fmla="*/ 6226706 h 6239661"/>
                <a:gd name="connsiteX55" fmla="*/ 1507348 w 5187198"/>
                <a:gd name="connsiteY55" fmla="*/ 6221428 h 6239661"/>
                <a:gd name="connsiteX56" fmla="*/ 1466401 w 5187198"/>
                <a:gd name="connsiteY56" fmla="*/ 6215904 h 6239661"/>
                <a:gd name="connsiteX57" fmla="*/ 1425773 w 5187198"/>
                <a:gd name="connsiteY57" fmla="*/ 6209191 h 6239661"/>
                <a:gd name="connsiteX58" fmla="*/ 1344960 w 5187198"/>
                <a:gd name="connsiteY58" fmla="*/ 6193681 h 6239661"/>
                <a:gd name="connsiteX59" fmla="*/ 1265007 w 5187198"/>
                <a:gd name="connsiteY59" fmla="*/ 6175388 h 6239661"/>
                <a:gd name="connsiteX60" fmla="*/ 1225415 w 5187198"/>
                <a:gd name="connsiteY60" fmla="*/ 6165243 h 6239661"/>
                <a:gd name="connsiteX61" fmla="*/ 1186567 w 5187198"/>
                <a:gd name="connsiteY61" fmla="*/ 6154486 h 6239661"/>
                <a:gd name="connsiteX62" fmla="*/ 1111158 w 5187198"/>
                <a:gd name="connsiteY62" fmla="*/ 6130918 h 6239661"/>
                <a:gd name="connsiteX63" fmla="*/ 1035915 w 5187198"/>
                <a:gd name="connsiteY63" fmla="*/ 6107163 h 6239661"/>
                <a:gd name="connsiteX64" fmla="*/ 961579 w 5187198"/>
                <a:gd name="connsiteY64" fmla="*/ 6079594 h 6239661"/>
                <a:gd name="connsiteX65" fmla="*/ 395297 w 5187198"/>
                <a:gd name="connsiteY65" fmla="*/ 5792812 h 6239661"/>
                <a:gd name="connsiteX66" fmla="*/ 265239 w 5187198"/>
                <a:gd name="connsiteY66" fmla="*/ 5701511 h 6239661"/>
                <a:gd name="connsiteX67" fmla="*/ 233756 w 5187198"/>
                <a:gd name="connsiteY67" fmla="*/ 5677542 h 6239661"/>
                <a:gd name="connsiteX68" fmla="*/ 202800 w 5187198"/>
                <a:gd name="connsiteY68" fmla="*/ 5652902 h 6239661"/>
                <a:gd name="connsiteX69" fmla="*/ 140918 w 5187198"/>
                <a:gd name="connsiteY69" fmla="*/ 5603515 h 6239661"/>
                <a:gd name="connsiteX70" fmla="*/ 110625 w 5187198"/>
                <a:gd name="connsiteY70" fmla="*/ 5578127 h 6239661"/>
                <a:gd name="connsiteX71" fmla="*/ 95631 w 5187198"/>
                <a:gd name="connsiteY71" fmla="*/ 5565299 h 6239661"/>
                <a:gd name="connsiteX72" fmla="*/ 81966 w 5187198"/>
                <a:gd name="connsiteY72" fmla="*/ 5550973 h 6239661"/>
                <a:gd name="connsiteX73" fmla="*/ 27991 w 5187198"/>
                <a:gd name="connsiteY73" fmla="*/ 5493272 h 6239661"/>
                <a:gd name="connsiteX74" fmla="*/ 1454 w 5187198"/>
                <a:gd name="connsiteY74" fmla="*/ 5464252 h 6239661"/>
                <a:gd name="connsiteX75" fmla="*/ 0 w 5187198"/>
                <a:gd name="connsiteY75" fmla="*/ 5462518 h 6239661"/>
                <a:gd name="connsiteX76" fmla="*/ 0 w 5187198"/>
                <a:gd name="connsiteY76" fmla="*/ 4720187 h 6239661"/>
                <a:gd name="connsiteX77" fmla="*/ 109684 w 5187198"/>
                <a:gd name="connsiteY77" fmla="*/ 4836724 h 6239661"/>
                <a:gd name="connsiteX78" fmla="*/ 306959 w 5187198"/>
                <a:gd name="connsiteY78" fmla="*/ 5007200 h 6239661"/>
                <a:gd name="connsiteX79" fmla="*/ 358101 w 5187198"/>
                <a:gd name="connsiteY79" fmla="*/ 5046057 h 6239661"/>
                <a:gd name="connsiteX80" fmla="*/ 383328 w 5187198"/>
                <a:gd name="connsiteY80" fmla="*/ 5065684 h 6239661"/>
                <a:gd name="connsiteX81" fmla="*/ 409503 w 5187198"/>
                <a:gd name="connsiteY81" fmla="*/ 5083942 h 6239661"/>
                <a:gd name="connsiteX82" fmla="*/ 461889 w 5187198"/>
                <a:gd name="connsiteY82" fmla="*/ 5119888 h 6239661"/>
                <a:gd name="connsiteX83" fmla="*/ 474883 w 5187198"/>
                <a:gd name="connsiteY83" fmla="*/ 5128933 h 6239661"/>
                <a:gd name="connsiteX84" fmla="*/ 486410 w 5187198"/>
                <a:gd name="connsiteY84" fmla="*/ 5139557 h 6239661"/>
                <a:gd name="connsiteX85" fmla="*/ 510852 w 5187198"/>
                <a:gd name="connsiteY85" fmla="*/ 5159089 h 6239661"/>
                <a:gd name="connsiteX86" fmla="*/ 560653 w 5187198"/>
                <a:gd name="connsiteY86" fmla="*/ 5196893 h 6239661"/>
                <a:gd name="connsiteX87" fmla="*/ 585485 w 5187198"/>
                <a:gd name="connsiteY87" fmla="*/ 5215834 h 6239661"/>
                <a:gd name="connsiteX88" fmla="*/ 610707 w 5187198"/>
                <a:gd name="connsiteY88" fmla="*/ 5234185 h 6239661"/>
                <a:gd name="connsiteX89" fmla="*/ 714768 w 5187198"/>
                <a:gd name="connsiteY89" fmla="*/ 5303103 h 6239661"/>
                <a:gd name="connsiteX90" fmla="*/ 1166634 w 5187198"/>
                <a:gd name="connsiteY90" fmla="*/ 5513322 h 6239661"/>
                <a:gd name="connsiteX91" fmla="*/ 1225991 w 5187198"/>
                <a:gd name="connsiteY91" fmla="*/ 5533632 h 6239661"/>
                <a:gd name="connsiteX92" fmla="*/ 1286680 w 5187198"/>
                <a:gd name="connsiteY92" fmla="*/ 5550705 h 6239661"/>
                <a:gd name="connsiteX93" fmla="*/ 1347310 w 5187198"/>
                <a:gd name="connsiteY93" fmla="*/ 5567995 h 6239661"/>
                <a:gd name="connsiteX94" fmla="*/ 1377002 w 5187198"/>
                <a:gd name="connsiteY94" fmla="*/ 5575719 h 6239661"/>
                <a:gd name="connsiteX95" fmla="*/ 1406328 w 5187198"/>
                <a:gd name="connsiteY95" fmla="*/ 5582649 h 6239661"/>
                <a:gd name="connsiteX96" fmla="*/ 1465060 w 5187198"/>
                <a:gd name="connsiteY96" fmla="*/ 5594909 h 6239661"/>
                <a:gd name="connsiteX97" fmla="*/ 1523881 w 5187198"/>
                <a:gd name="connsiteY97" fmla="*/ 5605105 h 6239661"/>
                <a:gd name="connsiteX98" fmla="*/ 1553325 w 5187198"/>
                <a:gd name="connsiteY98" fmla="*/ 5609865 h 6239661"/>
                <a:gd name="connsiteX99" fmla="*/ 1582813 w 5187198"/>
                <a:gd name="connsiteY99" fmla="*/ 5613593 h 6239661"/>
                <a:gd name="connsiteX100" fmla="*/ 1612301 w 5187198"/>
                <a:gd name="connsiteY100" fmla="*/ 5617321 h 6239661"/>
                <a:gd name="connsiteX101" fmla="*/ 1641863 w 5187198"/>
                <a:gd name="connsiteY101" fmla="*/ 5619910 h 6239661"/>
                <a:gd name="connsiteX102" fmla="*/ 2117508 w 5187198"/>
                <a:gd name="connsiteY102" fmla="*/ 5595156 h 6239661"/>
                <a:gd name="connsiteX103" fmla="*/ 2597368 w 5187198"/>
                <a:gd name="connsiteY103" fmla="*/ 5447381 h 6239661"/>
                <a:gd name="connsiteX104" fmla="*/ 3082968 w 5187198"/>
                <a:gd name="connsiteY104" fmla="*/ 5223245 h 6239661"/>
                <a:gd name="connsiteX105" fmla="*/ 3334855 w 5187198"/>
                <a:gd name="connsiteY105" fmla="*/ 5097383 h 6239661"/>
                <a:gd name="connsiteX106" fmla="*/ 3599509 w 5187198"/>
                <a:gd name="connsiteY106" fmla="*/ 4976217 h 6239661"/>
                <a:gd name="connsiteX107" fmla="*/ 4112002 w 5187198"/>
                <a:gd name="connsiteY107" fmla="*/ 4766359 h 6239661"/>
                <a:gd name="connsiteX108" fmla="*/ 4348983 w 5187198"/>
                <a:gd name="connsiteY108" fmla="*/ 4649833 h 6239661"/>
                <a:gd name="connsiteX109" fmla="*/ 4560505 w 5187198"/>
                <a:gd name="connsiteY109" fmla="*/ 4501564 h 6239661"/>
                <a:gd name="connsiteX110" fmla="*/ 4731963 w 5187198"/>
                <a:gd name="connsiteY110" fmla="*/ 4309870 h 6239661"/>
                <a:gd name="connsiteX111" fmla="*/ 4852344 w 5187198"/>
                <a:gd name="connsiteY111" fmla="*/ 4078640 h 6239661"/>
                <a:gd name="connsiteX112" fmla="*/ 4863972 w 5187198"/>
                <a:gd name="connsiteY112" fmla="*/ 4047790 h 6239661"/>
                <a:gd name="connsiteX113" fmla="*/ 4874144 w 5187198"/>
                <a:gd name="connsiteY113" fmla="*/ 4016320 h 6239661"/>
                <a:gd name="connsiteX114" fmla="*/ 4884127 w 5187198"/>
                <a:gd name="connsiteY114" fmla="*/ 3984682 h 6239661"/>
                <a:gd name="connsiteX115" fmla="*/ 4892800 w 5187198"/>
                <a:gd name="connsiteY115" fmla="*/ 3951883 h 6239661"/>
                <a:gd name="connsiteX116" fmla="*/ 4909526 w 5187198"/>
                <a:gd name="connsiteY116" fmla="*/ 3886001 h 6239661"/>
                <a:gd name="connsiteX117" fmla="*/ 4917687 w 5187198"/>
                <a:gd name="connsiteY117" fmla="*/ 3852948 h 6239661"/>
                <a:gd name="connsiteX118" fmla="*/ 4921768 w 5187198"/>
                <a:gd name="connsiteY118" fmla="*/ 3836422 h 6239661"/>
                <a:gd name="connsiteX119" fmla="*/ 4924845 w 5187198"/>
                <a:gd name="connsiteY119" fmla="*/ 3819742 h 6239661"/>
                <a:gd name="connsiteX120" fmla="*/ 4948230 w 5187198"/>
                <a:gd name="connsiteY120" fmla="*/ 3685744 h 6239661"/>
                <a:gd name="connsiteX121" fmla="*/ 4962782 w 5187198"/>
                <a:gd name="connsiteY121" fmla="*/ 3550540 h 6239661"/>
                <a:gd name="connsiteX122" fmla="*/ 4939468 w 5187198"/>
                <a:gd name="connsiteY122" fmla="*/ 3010249 h 6239661"/>
                <a:gd name="connsiteX123" fmla="*/ 4816901 w 5187198"/>
                <a:gd name="connsiteY123" fmla="*/ 2488224 h 6239661"/>
                <a:gd name="connsiteX124" fmla="*/ 4797005 w 5187198"/>
                <a:gd name="connsiteY124" fmla="*/ 2424470 h 6239661"/>
                <a:gd name="connsiteX125" fmla="*/ 4774433 w 5187198"/>
                <a:gd name="connsiteY125" fmla="*/ 2361620 h 6239661"/>
                <a:gd name="connsiteX126" fmla="*/ 4752459 w 5187198"/>
                <a:gd name="connsiteY126" fmla="*/ 2298700 h 6239661"/>
                <a:gd name="connsiteX127" fmla="*/ 4728083 w 5187198"/>
                <a:gd name="connsiteY127" fmla="*/ 2236526 h 6239661"/>
                <a:gd name="connsiteX128" fmla="*/ 4704471 w 5187198"/>
                <a:gd name="connsiteY128" fmla="*/ 2174095 h 6239661"/>
                <a:gd name="connsiteX129" fmla="*/ 4678399 w 5187198"/>
                <a:gd name="connsiteY129" fmla="*/ 2112626 h 6239661"/>
                <a:gd name="connsiteX130" fmla="*/ 4652601 w 5187198"/>
                <a:gd name="connsiteY130" fmla="*/ 2050999 h 6239661"/>
                <a:gd name="connsiteX131" fmla="*/ 4624205 w 5187198"/>
                <a:gd name="connsiteY131" fmla="*/ 1990415 h 6239661"/>
                <a:gd name="connsiteX132" fmla="*/ 4595398 w 5187198"/>
                <a:gd name="connsiteY132" fmla="*/ 1930069 h 6239661"/>
                <a:gd name="connsiteX133" fmla="*/ 4563827 w 5187198"/>
                <a:gd name="connsiteY133" fmla="*/ 1870952 h 6239661"/>
                <a:gd name="connsiteX134" fmla="*/ 4531433 w 5187198"/>
                <a:gd name="connsiteY134" fmla="*/ 1812311 h 6239661"/>
                <a:gd name="connsiteX135" fmla="*/ 4523315 w 5187198"/>
                <a:gd name="connsiteY135" fmla="*/ 1797616 h 6239661"/>
                <a:gd name="connsiteX136" fmla="*/ 4514482 w 5187198"/>
                <a:gd name="connsiteY136" fmla="*/ 1783425 h 6239661"/>
                <a:gd name="connsiteX137" fmla="*/ 4496845 w 5187198"/>
                <a:gd name="connsiteY137" fmla="*/ 1754936 h 6239661"/>
                <a:gd name="connsiteX138" fmla="*/ 4461463 w 5187198"/>
                <a:gd name="connsiteY138" fmla="*/ 1697929 h 6239661"/>
                <a:gd name="connsiteX139" fmla="*/ 4452660 w 5187198"/>
                <a:gd name="connsiteY139" fmla="*/ 1683629 h 6239661"/>
                <a:gd name="connsiteX140" fmla="*/ 4443141 w 5187198"/>
                <a:gd name="connsiteY140" fmla="*/ 1669834 h 6239661"/>
                <a:gd name="connsiteX141" fmla="*/ 4424241 w 5187198"/>
                <a:gd name="connsiteY141" fmla="*/ 1642166 h 6239661"/>
                <a:gd name="connsiteX142" fmla="*/ 4346886 w 5187198"/>
                <a:gd name="connsiteY142" fmla="*/ 1532412 h 6239661"/>
                <a:gd name="connsiteX143" fmla="*/ 3985497 w 5187198"/>
                <a:gd name="connsiteY143" fmla="*/ 1134649 h 6239661"/>
                <a:gd name="connsiteX144" fmla="*/ 3545665 w 5187198"/>
                <a:gd name="connsiteY144" fmla="*/ 825877 h 6239661"/>
                <a:gd name="connsiteX145" fmla="*/ 3486190 w 5187198"/>
                <a:gd name="connsiteY145" fmla="*/ 794756 h 6239661"/>
                <a:gd name="connsiteX146" fmla="*/ 3426182 w 5187198"/>
                <a:gd name="connsiteY146" fmla="*/ 764765 h 6239661"/>
                <a:gd name="connsiteX147" fmla="*/ 3365044 w 5187198"/>
                <a:gd name="connsiteY147" fmla="*/ 737255 h 6239661"/>
                <a:gd name="connsiteX148" fmla="*/ 3334529 w 5187198"/>
                <a:gd name="connsiteY148" fmla="*/ 723514 h 6239661"/>
                <a:gd name="connsiteX149" fmla="*/ 3303733 w 5187198"/>
                <a:gd name="connsiteY149" fmla="*/ 710395 h 6239661"/>
                <a:gd name="connsiteX150" fmla="*/ 3179033 w 5187198"/>
                <a:gd name="connsiteY150" fmla="*/ 662259 h 6239661"/>
                <a:gd name="connsiteX151" fmla="*/ 3052408 w 5187198"/>
                <a:gd name="connsiteY151" fmla="*/ 620447 h 6239661"/>
                <a:gd name="connsiteX152" fmla="*/ 2924325 w 5187198"/>
                <a:gd name="connsiteY152" fmla="*/ 584505 h 6239661"/>
                <a:gd name="connsiteX153" fmla="*/ 2859667 w 5187198"/>
                <a:gd name="connsiteY153" fmla="*/ 569266 h 6239661"/>
                <a:gd name="connsiteX154" fmla="*/ 2795226 w 5187198"/>
                <a:gd name="connsiteY154" fmla="*/ 554085 h 6239661"/>
                <a:gd name="connsiteX155" fmla="*/ 2729702 w 5187198"/>
                <a:gd name="connsiteY155" fmla="*/ 540354 h 6239661"/>
                <a:gd name="connsiteX156" fmla="*/ 2663758 w 5187198"/>
                <a:gd name="connsiteY156" fmla="*/ 527322 h 6239661"/>
                <a:gd name="connsiteX157" fmla="*/ 2630927 w 5187198"/>
                <a:gd name="connsiteY157" fmla="*/ 520495 h 6239661"/>
                <a:gd name="connsiteX158" fmla="*/ 2597965 w 5187198"/>
                <a:gd name="connsiteY158" fmla="*/ 515024 h 6239661"/>
                <a:gd name="connsiteX159" fmla="*/ 2532205 w 5187198"/>
                <a:gd name="connsiteY159" fmla="*/ 503895 h 6239661"/>
                <a:gd name="connsiteX160" fmla="*/ 2010064 w 5187198"/>
                <a:gd name="connsiteY160" fmla="*/ 452552 h 6239661"/>
                <a:gd name="connsiteX161" fmla="*/ 1494552 w 5187198"/>
                <a:gd name="connsiteY161" fmla="*/ 485055 h 6239661"/>
                <a:gd name="connsiteX162" fmla="*/ 1366896 w 5187198"/>
                <a:gd name="connsiteY162" fmla="*/ 509389 h 6239661"/>
                <a:gd name="connsiteX163" fmla="*/ 1240175 w 5187198"/>
                <a:gd name="connsiteY163" fmla="*/ 541045 h 6239661"/>
                <a:gd name="connsiteX164" fmla="*/ 1177438 w 5187198"/>
                <a:gd name="connsiteY164" fmla="*/ 560170 h 6239661"/>
                <a:gd name="connsiteX165" fmla="*/ 1145987 w 5187198"/>
                <a:gd name="connsiteY165" fmla="*/ 569826 h 6239661"/>
                <a:gd name="connsiteX166" fmla="*/ 1130315 w 5187198"/>
                <a:gd name="connsiteY166" fmla="*/ 574669 h 6239661"/>
                <a:gd name="connsiteX167" fmla="*/ 1114873 w 5187198"/>
                <a:gd name="connsiteY167" fmla="*/ 580384 h 6239661"/>
                <a:gd name="connsiteX168" fmla="*/ 1052839 w 5187198"/>
                <a:gd name="connsiteY168" fmla="*/ 602943 h 6239661"/>
                <a:gd name="connsiteX169" fmla="*/ 991135 w 5187198"/>
                <a:gd name="connsiteY169" fmla="*/ 626866 h 6239661"/>
                <a:gd name="connsiteX170" fmla="*/ 930179 w 5187198"/>
                <a:gd name="connsiteY170" fmla="*/ 653191 h 6239661"/>
                <a:gd name="connsiteX171" fmla="*/ 869768 w 5187198"/>
                <a:gd name="connsiteY171" fmla="*/ 680937 h 6239661"/>
                <a:gd name="connsiteX172" fmla="*/ 810085 w 5187198"/>
                <a:gd name="connsiteY172" fmla="*/ 710734 h 6239661"/>
                <a:gd name="connsiteX173" fmla="*/ 751220 w 5187198"/>
                <a:gd name="connsiteY173" fmla="*/ 741794 h 6239661"/>
                <a:gd name="connsiteX174" fmla="*/ 532669 w 5187198"/>
                <a:gd name="connsiteY174" fmla="*/ 881688 h 6239661"/>
                <a:gd name="connsiteX175" fmla="*/ 354185 w 5187198"/>
                <a:gd name="connsiteY175" fmla="*/ 1050286 h 6239661"/>
                <a:gd name="connsiteX176" fmla="*/ 315980 w 5187198"/>
                <a:gd name="connsiteY176" fmla="*/ 1098125 h 6239661"/>
                <a:gd name="connsiteX177" fmla="*/ 280345 w 5187198"/>
                <a:gd name="connsiteY177" fmla="*/ 1149782 h 6239661"/>
                <a:gd name="connsiteX178" fmla="*/ 245890 w 5187198"/>
                <a:gd name="connsiteY178" fmla="*/ 1203959 h 6239661"/>
                <a:gd name="connsiteX179" fmla="*/ 212162 w 5187198"/>
                <a:gd name="connsiteY179" fmla="*/ 1260184 h 6239661"/>
                <a:gd name="connsiteX180" fmla="*/ 80716 w 5187198"/>
                <a:gd name="connsiteY180" fmla="*/ 1502476 h 6239661"/>
                <a:gd name="connsiteX181" fmla="*/ 0 w 5187198"/>
                <a:gd name="connsiteY181" fmla="*/ 1648841 h 6239661"/>
                <a:gd name="connsiteX182" fmla="*/ 0 w 5187198"/>
                <a:gd name="connsiteY182" fmla="*/ 954863 h 6239661"/>
                <a:gd name="connsiteX183" fmla="*/ 43491 w 5187198"/>
                <a:gd name="connsiteY183" fmla="*/ 895513 h 6239661"/>
                <a:gd name="connsiteX184" fmla="*/ 93923 w 5187198"/>
                <a:gd name="connsiteY184" fmla="*/ 834489 h 6239661"/>
                <a:gd name="connsiteX185" fmla="*/ 323465 w 5187198"/>
                <a:gd name="connsiteY185" fmla="*/ 617671 h 6239661"/>
                <a:gd name="connsiteX186" fmla="*/ 574777 w 5187198"/>
                <a:gd name="connsiteY186" fmla="*/ 446794 h 6239661"/>
                <a:gd name="connsiteX187" fmla="*/ 638943 w 5187198"/>
                <a:gd name="connsiteY187" fmla="*/ 408925 h 6239661"/>
                <a:gd name="connsiteX188" fmla="*/ 703505 w 5187198"/>
                <a:gd name="connsiteY188" fmla="*/ 371742 h 6239661"/>
                <a:gd name="connsiteX189" fmla="*/ 769262 w 5187198"/>
                <a:gd name="connsiteY189" fmla="*/ 336154 h 6239661"/>
                <a:gd name="connsiteX190" fmla="*/ 835552 w 5187198"/>
                <a:gd name="connsiteY190" fmla="*/ 301173 h 6239661"/>
                <a:gd name="connsiteX191" fmla="*/ 902979 w 5187198"/>
                <a:gd name="connsiteY191" fmla="*/ 268004 h 6239661"/>
                <a:gd name="connsiteX192" fmla="*/ 971127 w 5187198"/>
                <a:gd name="connsiteY192" fmla="*/ 235607 h 6239661"/>
                <a:gd name="connsiteX193" fmla="*/ 988238 w 5187198"/>
                <a:gd name="connsiteY193" fmla="*/ 227556 h 6239661"/>
                <a:gd name="connsiteX194" fmla="*/ 1005744 w 5187198"/>
                <a:gd name="connsiteY194" fmla="*/ 220191 h 6239661"/>
                <a:gd name="connsiteX195" fmla="*/ 1040729 w 5187198"/>
                <a:gd name="connsiteY195" fmla="*/ 205569 h 6239661"/>
                <a:gd name="connsiteX196" fmla="*/ 1110835 w 5187198"/>
                <a:gd name="connsiteY196" fmla="*/ 176248 h 6239661"/>
                <a:gd name="connsiteX197" fmla="*/ 1254256 w 5187198"/>
                <a:gd name="connsiteY197" fmla="*/ 123796 h 6239661"/>
                <a:gd name="connsiteX198" fmla="*/ 1401310 w 5187198"/>
                <a:gd name="connsiteY198" fmla="*/ 79852 h 6239661"/>
                <a:gd name="connsiteX199" fmla="*/ 2011811 w 5187198"/>
                <a:gd name="connsiteY199" fmla="*/ 4 h 6239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5187198" h="6239661">
                  <a:moveTo>
                    <a:pt x="2011811" y="4"/>
                  </a:moveTo>
                  <a:cubicBezTo>
                    <a:pt x="2217306" y="120"/>
                    <a:pt x="2420903" y="25925"/>
                    <a:pt x="2617011" y="70590"/>
                  </a:cubicBezTo>
                  <a:lnTo>
                    <a:pt x="2690321" y="88146"/>
                  </a:lnTo>
                  <a:lnTo>
                    <a:pt x="2726863" y="97127"/>
                  </a:lnTo>
                  <a:lnTo>
                    <a:pt x="2762951" y="107375"/>
                  </a:lnTo>
                  <a:lnTo>
                    <a:pt x="2834843" y="128493"/>
                  </a:lnTo>
                  <a:cubicBezTo>
                    <a:pt x="2858788" y="135605"/>
                    <a:pt x="2882632" y="142226"/>
                    <a:pt x="2906574" y="151076"/>
                  </a:cubicBezTo>
                  <a:cubicBezTo>
                    <a:pt x="2954475" y="167852"/>
                    <a:pt x="3002363" y="183813"/>
                    <a:pt x="3049504" y="202124"/>
                  </a:cubicBezTo>
                  <a:lnTo>
                    <a:pt x="3189518" y="260159"/>
                  </a:lnTo>
                  <a:lnTo>
                    <a:pt x="3326048" y="325143"/>
                  </a:lnTo>
                  <a:cubicBezTo>
                    <a:pt x="3370687" y="348464"/>
                    <a:pt x="3414908" y="372485"/>
                    <a:pt x="3459166" y="395936"/>
                  </a:cubicBezTo>
                  <a:cubicBezTo>
                    <a:pt x="3502947" y="420302"/>
                    <a:pt x="3545491" y="447118"/>
                    <a:pt x="3588578" y="472343"/>
                  </a:cubicBezTo>
                  <a:cubicBezTo>
                    <a:pt x="3610346" y="484551"/>
                    <a:pt x="3630797" y="499072"/>
                    <a:pt x="3651864" y="512600"/>
                  </a:cubicBezTo>
                  <a:lnTo>
                    <a:pt x="3714514" y="553499"/>
                  </a:lnTo>
                  <a:cubicBezTo>
                    <a:pt x="3880005" y="664844"/>
                    <a:pt x="4036083" y="788388"/>
                    <a:pt x="4181221" y="922912"/>
                  </a:cubicBezTo>
                  <a:cubicBezTo>
                    <a:pt x="4326221" y="1057515"/>
                    <a:pt x="4461955" y="1202038"/>
                    <a:pt x="4582963" y="1358264"/>
                  </a:cubicBezTo>
                  <a:cubicBezTo>
                    <a:pt x="4614206" y="1396543"/>
                    <a:pt x="4642091" y="1437400"/>
                    <a:pt x="4670721" y="1477644"/>
                  </a:cubicBezTo>
                  <a:cubicBezTo>
                    <a:pt x="4700172" y="1517414"/>
                    <a:pt x="4725864" y="1559538"/>
                    <a:pt x="4752378" y="1601187"/>
                  </a:cubicBezTo>
                  <a:lnTo>
                    <a:pt x="4772168" y="1632456"/>
                  </a:lnTo>
                  <a:lnTo>
                    <a:pt x="4782117" y="1648104"/>
                  </a:lnTo>
                  <a:lnTo>
                    <a:pt x="4791381" y="1664150"/>
                  </a:lnTo>
                  <a:lnTo>
                    <a:pt x="4828190" y="1728379"/>
                  </a:lnTo>
                  <a:cubicBezTo>
                    <a:pt x="4840266" y="1749930"/>
                    <a:pt x="4853470" y="1770740"/>
                    <a:pt x="4864832" y="1792796"/>
                  </a:cubicBezTo>
                  <a:lnTo>
                    <a:pt x="4899201" y="1858342"/>
                  </a:lnTo>
                  <a:cubicBezTo>
                    <a:pt x="4910484" y="1880260"/>
                    <a:pt x="4922532" y="1901920"/>
                    <a:pt x="4933266" y="1924155"/>
                  </a:cubicBezTo>
                  <a:lnTo>
                    <a:pt x="4964403" y="1991384"/>
                  </a:lnTo>
                  <a:cubicBezTo>
                    <a:pt x="4974618" y="2013829"/>
                    <a:pt x="4985323" y="2036171"/>
                    <a:pt x="4995019" y="2058823"/>
                  </a:cubicBezTo>
                  <a:lnTo>
                    <a:pt x="5021999" y="2127723"/>
                  </a:lnTo>
                  <a:lnTo>
                    <a:pt x="5048321" y="2196908"/>
                  </a:lnTo>
                  <a:lnTo>
                    <a:pt x="5070546" y="2267547"/>
                  </a:lnTo>
                  <a:cubicBezTo>
                    <a:pt x="5078054" y="2291004"/>
                    <a:pt x="5085044" y="2314670"/>
                    <a:pt x="5092171" y="2338256"/>
                  </a:cubicBezTo>
                  <a:cubicBezTo>
                    <a:pt x="5098670" y="2362023"/>
                    <a:pt x="5104296" y="2386019"/>
                    <a:pt x="5110305" y="2409886"/>
                  </a:cubicBezTo>
                  <a:cubicBezTo>
                    <a:pt x="5158097" y="2600976"/>
                    <a:pt x="5182068" y="2797044"/>
                    <a:pt x="5186393" y="2992022"/>
                  </a:cubicBezTo>
                  <a:cubicBezTo>
                    <a:pt x="5191013" y="3187195"/>
                    <a:pt x="5175397" y="3380886"/>
                    <a:pt x="5149045" y="3571816"/>
                  </a:cubicBezTo>
                  <a:cubicBezTo>
                    <a:pt x="5141154" y="3619431"/>
                    <a:pt x="5133539" y="3666889"/>
                    <a:pt x="5126572" y="3714520"/>
                  </a:cubicBezTo>
                  <a:cubicBezTo>
                    <a:pt x="5117276" y="3761759"/>
                    <a:pt x="5107793" y="3808831"/>
                    <a:pt x="5099067" y="3856108"/>
                  </a:cubicBezTo>
                  <a:lnTo>
                    <a:pt x="5095699" y="3873868"/>
                  </a:lnTo>
                  <a:lnTo>
                    <a:pt x="5091573" y="3891426"/>
                  </a:lnTo>
                  <a:lnTo>
                    <a:pt x="5083324" y="3926541"/>
                  </a:lnTo>
                  <a:lnTo>
                    <a:pt x="5067256" y="3996889"/>
                  </a:lnTo>
                  <a:cubicBezTo>
                    <a:pt x="5064451" y="4008657"/>
                    <a:pt x="5062244" y="4020353"/>
                    <a:pt x="5059194" y="4032171"/>
                  </a:cubicBezTo>
                  <a:lnTo>
                    <a:pt x="5049522" y="4067833"/>
                  </a:lnTo>
                  <a:lnTo>
                    <a:pt x="5040067" y="4103553"/>
                  </a:lnTo>
                  <a:cubicBezTo>
                    <a:pt x="5036554" y="4115363"/>
                    <a:pt x="5032689" y="4127194"/>
                    <a:pt x="5028960" y="4138946"/>
                  </a:cubicBezTo>
                  <a:cubicBezTo>
                    <a:pt x="4999693" y="4233462"/>
                    <a:pt x="4962869" y="4326764"/>
                    <a:pt x="4917351" y="4417041"/>
                  </a:cubicBezTo>
                  <a:cubicBezTo>
                    <a:pt x="4871860" y="4507209"/>
                    <a:pt x="4817597" y="4594215"/>
                    <a:pt x="4756163" y="4676402"/>
                  </a:cubicBezTo>
                  <a:cubicBezTo>
                    <a:pt x="4632803" y="4840875"/>
                    <a:pt x="4480597" y="4982783"/>
                    <a:pt x="4322493" y="5105604"/>
                  </a:cubicBezTo>
                  <a:cubicBezTo>
                    <a:pt x="4163928" y="5228420"/>
                    <a:pt x="3999564" y="5332640"/>
                    <a:pt x="3840510" y="5429590"/>
                  </a:cubicBezTo>
                  <a:cubicBezTo>
                    <a:pt x="3760954" y="5478172"/>
                    <a:pt x="3682353" y="5524924"/>
                    <a:pt x="3606447" y="5572862"/>
                  </a:cubicBezTo>
                  <a:lnTo>
                    <a:pt x="3488814" y="5647178"/>
                  </a:lnTo>
                  <a:cubicBezTo>
                    <a:pt x="3448270" y="5672597"/>
                    <a:pt x="3407323" y="5697792"/>
                    <a:pt x="3365864" y="5722735"/>
                  </a:cubicBezTo>
                  <a:cubicBezTo>
                    <a:pt x="3200163" y="5822424"/>
                    <a:pt x="3026125" y="5917328"/>
                    <a:pt x="2839486" y="5999120"/>
                  </a:cubicBezTo>
                  <a:cubicBezTo>
                    <a:pt x="2653201" y="6080891"/>
                    <a:pt x="2453560" y="6149344"/>
                    <a:pt x="2242423" y="6192346"/>
                  </a:cubicBezTo>
                  <a:cubicBezTo>
                    <a:pt x="2031719" y="6235463"/>
                    <a:pt x="1808952" y="6251353"/>
                    <a:pt x="1589380" y="6230657"/>
                  </a:cubicBezTo>
                  <a:lnTo>
                    <a:pt x="1548244" y="6226706"/>
                  </a:lnTo>
                  <a:cubicBezTo>
                    <a:pt x="1534528" y="6225117"/>
                    <a:pt x="1520898" y="6223203"/>
                    <a:pt x="1507348" y="6221428"/>
                  </a:cubicBezTo>
                  <a:lnTo>
                    <a:pt x="1466401" y="6215904"/>
                  </a:lnTo>
                  <a:cubicBezTo>
                    <a:pt x="1452772" y="6213991"/>
                    <a:pt x="1439316" y="6211428"/>
                    <a:pt x="1425773" y="6209191"/>
                  </a:cubicBezTo>
                  <a:cubicBezTo>
                    <a:pt x="1398775" y="6204391"/>
                    <a:pt x="1371610" y="6199779"/>
                    <a:pt x="1344960" y="6193681"/>
                  </a:cubicBezTo>
                  <a:cubicBezTo>
                    <a:pt x="1318251" y="6187799"/>
                    <a:pt x="1291260" y="6182538"/>
                    <a:pt x="1265007" y="6175388"/>
                  </a:cubicBezTo>
                  <a:lnTo>
                    <a:pt x="1225415" y="6165243"/>
                  </a:lnTo>
                  <a:cubicBezTo>
                    <a:pt x="1212163" y="6161924"/>
                    <a:pt x="1198939" y="6158496"/>
                    <a:pt x="1186567" y="6154486"/>
                  </a:cubicBezTo>
                  <a:lnTo>
                    <a:pt x="1111158" y="6130918"/>
                  </a:lnTo>
                  <a:lnTo>
                    <a:pt x="1035915" y="6107163"/>
                  </a:lnTo>
                  <a:cubicBezTo>
                    <a:pt x="1010846" y="6099055"/>
                    <a:pt x="986357" y="6088784"/>
                    <a:pt x="961579" y="6079594"/>
                  </a:cubicBezTo>
                  <a:cubicBezTo>
                    <a:pt x="763709" y="6005594"/>
                    <a:pt x="572401" y="5909703"/>
                    <a:pt x="395297" y="5792812"/>
                  </a:cubicBezTo>
                  <a:lnTo>
                    <a:pt x="265239" y="5701511"/>
                  </a:lnTo>
                  <a:cubicBezTo>
                    <a:pt x="254227" y="5694155"/>
                    <a:pt x="244103" y="5685646"/>
                    <a:pt x="233756" y="5677542"/>
                  </a:cubicBezTo>
                  <a:lnTo>
                    <a:pt x="202800" y="5652902"/>
                  </a:lnTo>
                  <a:lnTo>
                    <a:pt x="140918" y="5603515"/>
                  </a:lnTo>
                  <a:cubicBezTo>
                    <a:pt x="130598" y="5595302"/>
                    <a:pt x="120280" y="5587089"/>
                    <a:pt x="110625" y="5578127"/>
                  </a:cubicBezTo>
                  <a:cubicBezTo>
                    <a:pt x="105647" y="5573779"/>
                    <a:pt x="100444" y="5569834"/>
                    <a:pt x="95631" y="5565299"/>
                  </a:cubicBezTo>
                  <a:cubicBezTo>
                    <a:pt x="90955" y="5560684"/>
                    <a:pt x="86505" y="5555666"/>
                    <a:pt x="81966" y="5550973"/>
                  </a:cubicBezTo>
                  <a:lnTo>
                    <a:pt x="27991" y="5493272"/>
                  </a:lnTo>
                  <a:cubicBezTo>
                    <a:pt x="19109" y="5483589"/>
                    <a:pt x="9758" y="5474359"/>
                    <a:pt x="1454" y="5464252"/>
                  </a:cubicBezTo>
                  <a:lnTo>
                    <a:pt x="0" y="5462518"/>
                  </a:lnTo>
                  <a:lnTo>
                    <a:pt x="0" y="4720187"/>
                  </a:lnTo>
                  <a:lnTo>
                    <a:pt x="109684" y="4836724"/>
                  </a:lnTo>
                  <a:cubicBezTo>
                    <a:pt x="173316" y="4897375"/>
                    <a:pt x="239447" y="4954160"/>
                    <a:pt x="306959" y="5007200"/>
                  </a:cubicBezTo>
                  <a:lnTo>
                    <a:pt x="358101" y="5046057"/>
                  </a:lnTo>
                  <a:lnTo>
                    <a:pt x="383328" y="5065684"/>
                  </a:lnTo>
                  <a:cubicBezTo>
                    <a:pt x="391637" y="5072316"/>
                    <a:pt x="400805" y="5077902"/>
                    <a:pt x="409503" y="5083942"/>
                  </a:cubicBezTo>
                  <a:lnTo>
                    <a:pt x="461889" y="5119888"/>
                  </a:lnTo>
                  <a:cubicBezTo>
                    <a:pt x="466184" y="5122893"/>
                    <a:pt x="470616" y="5125820"/>
                    <a:pt x="474883" y="5128933"/>
                  </a:cubicBezTo>
                  <a:cubicBezTo>
                    <a:pt x="478982" y="5132235"/>
                    <a:pt x="482476" y="5136069"/>
                    <a:pt x="486410" y="5139557"/>
                  </a:cubicBezTo>
                  <a:cubicBezTo>
                    <a:pt x="494140" y="5146613"/>
                    <a:pt x="502565" y="5152812"/>
                    <a:pt x="510852" y="5159089"/>
                  </a:cubicBezTo>
                  <a:lnTo>
                    <a:pt x="560653" y="5196893"/>
                  </a:lnTo>
                  <a:lnTo>
                    <a:pt x="585485" y="5215834"/>
                  </a:lnTo>
                  <a:cubicBezTo>
                    <a:pt x="593773" y="5222111"/>
                    <a:pt x="601864" y="5228685"/>
                    <a:pt x="610707" y="5234185"/>
                  </a:cubicBezTo>
                  <a:lnTo>
                    <a:pt x="714768" y="5303103"/>
                  </a:lnTo>
                  <a:cubicBezTo>
                    <a:pt x="856162" y="5390603"/>
                    <a:pt x="1008099" y="5459947"/>
                    <a:pt x="1166634" y="5513322"/>
                  </a:cubicBezTo>
                  <a:cubicBezTo>
                    <a:pt x="1186540" y="5519932"/>
                    <a:pt x="1205774" y="5527751"/>
                    <a:pt x="1225991" y="5533632"/>
                  </a:cubicBezTo>
                  <a:lnTo>
                    <a:pt x="1286680" y="5550705"/>
                  </a:lnTo>
                  <a:lnTo>
                    <a:pt x="1347310" y="5567995"/>
                  </a:lnTo>
                  <a:cubicBezTo>
                    <a:pt x="1357469" y="5571180"/>
                    <a:pt x="1367261" y="5573572"/>
                    <a:pt x="1377002" y="5575719"/>
                  </a:cubicBezTo>
                  <a:lnTo>
                    <a:pt x="1406328" y="5582649"/>
                  </a:lnTo>
                  <a:cubicBezTo>
                    <a:pt x="1425825" y="5587757"/>
                    <a:pt x="1445490" y="5590939"/>
                    <a:pt x="1465060" y="5594909"/>
                  </a:cubicBezTo>
                  <a:cubicBezTo>
                    <a:pt x="1484652" y="5599231"/>
                    <a:pt x="1504324" y="5601952"/>
                    <a:pt x="1523881" y="5605105"/>
                  </a:cubicBezTo>
                  <a:cubicBezTo>
                    <a:pt x="1533660" y="5606682"/>
                    <a:pt x="1543460" y="5608613"/>
                    <a:pt x="1553325" y="5609865"/>
                  </a:cubicBezTo>
                  <a:lnTo>
                    <a:pt x="1582813" y="5613593"/>
                  </a:lnTo>
                  <a:lnTo>
                    <a:pt x="1612301" y="5617321"/>
                  </a:lnTo>
                  <a:lnTo>
                    <a:pt x="1641863" y="5619910"/>
                  </a:lnTo>
                  <a:cubicBezTo>
                    <a:pt x="1799348" y="5633940"/>
                    <a:pt x="1957913" y="5625770"/>
                    <a:pt x="2117508" y="5595156"/>
                  </a:cubicBezTo>
                  <a:cubicBezTo>
                    <a:pt x="2277124" y="5564895"/>
                    <a:pt x="2437004" y="5512449"/>
                    <a:pt x="2597368" y="5447381"/>
                  </a:cubicBezTo>
                  <a:cubicBezTo>
                    <a:pt x="2757791" y="5382096"/>
                    <a:pt x="2918855" y="5304464"/>
                    <a:pt x="3082968" y="5223245"/>
                  </a:cubicBezTo>
                  <a:lnTo>
                    <a:pt x="3334855" y="5097383"/>
                  </a:lnTo>
                  <a:cubicBezTo>
                    <a:pt x="3423528" y="5054142"/>
                    <a:pt x="3511773" y="5013798"/>
                    <a:pt x="3599509" y="4976217"/>
                  </a:cubicBezTo>
                  <a:cubicBezTo>
                    <a:pt x="3774960" y="4900701"/>
                    <a:pt x="3948276" y="4837481"/>
                    <a:pt x="4112002" y="4766359"/>
                  </a:cubicBezTo>
                  <a:cubicBezTo>
                    <a:pt x="4193972" y="4730827"/>
                    <a:pt x="4273429" y="4692997"/>
                    <a:pt x="4348983" y="4649833"/>
                  </a:cubicBezTo>
                  <a:cubicBezTo>
                    <a:pt x="4424508" y="4606778"/>
                    <a:pt x="4496050" y="4558250"/>
                    <a:pt x="4560505" y="4501564"/>
                  </a:cubicBezTo>
                  <a:cubicBezTo>
                    <a:pt x="4625198" y="4445289"/>
                    <a:pt x="4682991" y="4381021"/>
                    <a:pt x="4731963" y="4309870"/>
                  </a:cubicBezTo>
                  <a:cubicBezTo>
                    <a:pt x="4781043" y="4238747"/>
                    <a:pt x="4821275" y="4160848"/>
                    <a:pt x="4852344" y="4078640"/>
                  </a:cubicBezTo>
                  <a:lnTo>
                    <a:pt x="4863972" y="4047790"/>
                  </a:lnTo>
                  <a:lnTo>
                    <a:pt x="4874144" y="4016320"/>
                  </a:lnTo>
                  <a:lnTo>
                    <a:pt x="4884127" y="3984682"/>
                  </a:lnTo>
                  <a:cubicBezTo>
                    <a:pt x="4887242" y="3973925"/>
                    <a:pt x="4889981" y="3962835"/>
                    <a:pt x="4892800" y="3951883"/>
                  </a:cubicBezTo>
                  <a:lnTo>
                    <a:pt x="4909526" y="3886001"/>
                  </a:lnTo>
                  <a:lnTo>
                    <a:pt x="4917687" y="3852948"/>
                  </a:lnTo>
                  <a:lnTo>
                    <a:pt x="4921768" y="3836422"/>
                  </a:lnTo>
                  <a:lnTo>
                    <a:pt x="4924845" y="3819742"/>
                  </a:lnTo>
                  <a:cubicBezTo>
                    <a:pt x="4933092" y="3775120"/>
                    <a:pt x="4941231" y="3730469"/>
                    <a:pt x="4948230" y="3685744"/>
                  </a:cubicBezTo>
                  <a:cubicBezTo>
                    <a:pt x="4953579" y="3640694"/>
                    <a:pt x="4958249" y="3595577"/>
                    <a:pt x="4962782" y="3550540"/>
                  </a:cubicBezTo>
                  <a:cubicBezTo>
                    <a:pt x="4976580" y="3369692"/>
                    <a:pt x="4965812" y="3187942"/>
                    <a:pt x="4939468" y="3010249"/>
                  </a:cubicBezTo>
                  <a:cubicBezTo>
                    <a:pt x="4912965" y="2832281"/>
                    <a:pt x="4870237" y="2658196"/>
                    <a:pt x="4816901" y="2488224"/>
                  </a:cubicBezTo>
                  <a:cubicBezTo>
                    <a:pt x="4810197" y="2466954"/>
                    <a:pt x="4803984" y="2445582"/>
                    <a:pt x="4797005" y="2424470"/>
                  </a:cubicBezTo>
                  <a:cubicBezTo>
                    <a:pt x="4789399" y="2403537"/>
                    <a:pt x="4781686" y="2382574"/>
                    <a:pt x="4774433" y="2361620"/>
                  </a:cubicBezTo>
                  <a:lnTo>
                    <a:pt x="4752459" y="2298700"/>
                  </a:lnTo>
                  <a:lnTo>
                    <a:pt x="4728083" y="2236526"/>
                  </a:lnTo>
                  <a:cubicBezTo>
                    <a:pt x="4719957" y="2215802"/>
                    <a:pt x="4712352" y="2194869"/>
                    <a:pt x="4704471" y="2174095"/>
                  </a:cubicBezTo>
                  <a:lnTo>
                    <a:pt x="4678399" y="2112626"/>
                  </a:lnTo>
                  <a:lnTo>
                    <a:pt x="4652601" y="2050999"/>
                  </a:lnTo>
                  <a:cubicBezTo>
                    <a:pt x="4643711" y="2030533"/>
                    <a:pt x="4633616" y="2010672"/>
                    <a:pt x="4624205" y="1990415"/>
                  </a:cubicBezTo>
                  <a:lnTo>
                    <a:pt x="4595398" y="1930069"/>
                  </a:lnTo>
                  <a:cubicBezTo>
                    <a:pt x="4585714" y="1909969"/>
                    <a:pt x="4574413" y="1890713"/>
                    <a:pt x="4563827" y="1870952"/>
                  </a:cubicBezTo>
                  <a:lnTo>
                    <a:pt x="4531433" y="1812311"/>
                  </a:lnTo>
                  <a:lnTo>
                    <a:pt x="4523315" y="1797616"/>
                  </a:lnTo>
                  <a:lnTo>
                    <a:pt x="4514482" y="1783425"/>
                  </a:lnTo>
                  <a:lnTo>
                    <a:pt x="4496845" y="1754936"/>
                  </a:lnTo>
                  <a:lnTo>
                    <a:pt x="4461463" y="1697929"/>
                  </a:lnTo>
                  <a:lnTo>
                    <a:pt x="4452660" y="1683629"/>
                  </a:lnTo>
                  <a:lnTo>
                    <a:pt x="4443141" y="1669834"/>
                  </a:lnTo>
                  <a:lnTo>
                    <a:pt x="4424241" y="1642166"/>
                  </a:lnTo>
                  <a:cubicBezTo>
                    <a:pt x="4399005" y="1605265"/>
                    <a:pt x="4374512" y="1567751"/>
                    <a:pt x="4346886" y="1532412"/>
                  </a:cubicBezTo>
                  <a:cubicBezTo>
                    <a:pt x="4240477" y="1388328"/>
                    <a:pt x="4120362" y="1253437"/>
                    <a:pt x="3985497" y="1134649"/>
                  </a:cubicBezTo>
                  <a:cubicBezTo>
                    <a:pt x="3850799" y="1015675"/>
                    <a:pt x="3702920" y="911715"/>
                    <a:pt x="3545665" y="825877"/>
                  </a:cubicBezTo>
                  <a:lnTo>
                    <a:pt x="3486190" y="794756"/>
                  </a:lnTo>
                  <a:cubicBezTo>
                    <a:pt x="3466181" y="784640"/>
                    <a:pt x="3446893" y="773560"/>
                    <a:pt x="3426182" y="764765"/>
                  </a:cubicBezTo>
                  <a:lnTo>
                    <a:pt x="3365044" y="737255"/>
                  </a:lnTo>
                  <a:lnTo>
                    <a:pt x="3334529" y="723514"/>
                  </a:lnTo>
                  <a:cubicBezTo>
                    <a:pt x="3324394" y="718943"/>
                    <a:pt x="3314287" y="714265"/>
                    <a:pt x="3303733" y="710395"/>
                  </a:cubicBezTo>
                  <a:cubicBezTo>
                    <a:pt x="3262013" y="694346"/>
                    <a:pt x="3220711" y="677599"/>
                    <a:pt x="3179033" y="662259"/>
                  </a:cubicBezTo>
                  <a:lnTo>
                    <a:pt x="3052408" y="620447"/>
                  </a:lnTo>
                  <a:lnTo>
                    <a:pt x="2924325" y="584505"/>
                  </a:lnTo>
                  <a:cubicBezTo>
                    <a:pt x="2903106" y="578471"/>
                    <a:pt x="2881119" y="574434"/>
                    <a:pt x="2859667" y="569266"/>
                  </a:cubicBezTo>
                  <a:lnTo>
                    <a:pt x="2795226" y="554085"/>
                  </a:lnTo>
                  <a:cubicBezTo>
                    <a:pt x="2774078" y="548652"/>
                    <a:pt x="2751709" y="544744"/>
                    <a:pt x="2729702" y="540354"/>
                  </a:cubicBezTo>
                  <a:lnTo>
                    <a:pt x="2663758" y="527322"/>
                  </a:lnTo>
                  <a:lnTo>
                    <a:pt x="2630927" y="520495"/>
                  </a:lnTo>
                  <a:lnTo>
                    <a:pt x="2597965" y="515024"/>
                  </a:lnTo>
                  <a:cubicBezTo>
                    <a:pt x="2575970" y="511449"/>
                    <a:pt x="2554112" y="507795"/>
                    <a:pt x="2532205" y="503895"/>
                  </a:cubicBezTo>
                  <a:cubicBezTo>
                    <a:pt x="2357016" y="475037"/>
                    <a:pt x="2182954" y="456682"/>
                    <a:pt x="2010064" y="452552"/>
                  </a:cubicBezTo>
                  <a:cubicBezTo>
                    <a:pt x="1837255" y="448558"/>
                    <a:pt x="1665388" y="457916"/>
                    <a:pt x="1494552" y="485055"/>
                  </a:cubicBezTo>
                  <a:cubicBezTo>
                    <a:pt x="1452133" y="492816"/>
                    <a:pt x="1409569" y="501117"/>
                    <a:pt x="1366896" y="509389"/>
                  </a:cubicBezTo>
                  <a:cubicBezTo>
                    <a:pt x="1324862" y="520035"/>
                    <a:pt x="1282333" y="529505"/>
                    <a:pt x="1240175" y="541045"/>
                  </a:cubicBezTo>
                  <a:lnTo>
                    <a:pt x="1177438" y="560170"/>
                  </a:lnTo>
                  <a:lnTo>
                    <a:pt x="1145987" y="569826"/>
                  </a:lnTo>
                  <a:lnTo>
                    <a:pt x="1130315" y="574669"/>
                  </a:lnTo>
                  <a:lnTo>
                    <a:pt x="1114873" y="580384"/>
                  </a:lnTo>
                  <a:lnTo>
                    <a:pt x="1052839" y="602943"/>
                  </a:lnTo>
                  <a:cubicBezTo>
                    <a:pt x="1032151" y="610499"/>
                    <a:pt x="1011255" y="617535"/>
                    <a:pt x="991135" y="626866"/>
                  </a:cubicBezTo>
                  <a:lnTo>
                    <a:pt x="930179" y="653191"/>
                  </a:lnTo>
                  <a:cubicBezTo>
                    <a:pt x="909850" y="662002"/>
                    <a:pt x="889443" y="670676"/>
                    <a:pt x="869768" y="680937"/>
                  </a:cubicBezTo>
                  <a:lnTo>
                    <a:pt x="810085" y="710734"/>
                  </a:lnTo>
                  <a:cubicBezTo>
                    <a:pt x="790331" y="720859"/>
                    <a:pt x="770124" y="730514"/>
                    <a:pt x="751220" y="741794"/>
                  </a:cubicBezTo>
                  <a:cubicBezTo>
                    <a:pt x="673929" y="784955"/>
                    <a:pt x="598827" y="830326"/>
                    <a:pt x="532669" y="881688"/>
                  </a:cubicBezTo>
                  <a:cubicBezTo>
                    <a:pt x="464226" y="931625"/>
                    <a:pt x="406969" y="988270"/>
                    <a:pt x="354185" y="1050286"/>
                  </a:cubicBezTo>
                  <a:lnTo>
                    <a:pt x="315980" y="1098125"/>
                  </a:lnTo>
                  <a:lnTo>
                    <a:pt x="280345" y="1149782"/>
                  </a:lnTo>
                  <a:cubicBezTo>
                    <a:pt x="268144" y="1166335"/>
                    <a:pt x="257438" y="1185955"/>
                    <a:pt x="245890" y="1203959"/>
                  </a:cubicBezTo>
                  <a:cubicBezTo>
                    <a:pt x="234552" y="1222481"/>
                    <a:pt x="223171" y="1240298"/>
                    <a:pt x="212162" y="1260184"/>
                  </a:cubicBezTo>
                  <a:cubicBezTo>
                    <a:pt x="168299" y="1337574"/>
                    <a:pt x="125055" y="1419360"/>
                    <a:pt x="80716" y="1502476"/>
                  </a:cubicBezTo>
                  <a:lnTo>
                    <a:pt x="0" y="1648841"/>
                  </a:lnTo>
                  <a:lnTo>
                    <a:pt x="0" y="954863"/>
                  </a:lnTo>
                  <a:lnTo>
                    <a:pt x="43491" y="895513"/>
                  </a:lnTo>
                  <a:cubicBezTo>
                    <a:pt x="59888" y="874984"/>
                    <a:pt x="77014" y="854766"/>
                    <a:pt x="93923" y="834489"/>
                  </a:cubicBezTo>
                  <a:cubicBezTo>
                    <a:pt x="163245" y="754880"/>
                    <a:pt x="240806" y="679565"/>
                    <a:pt x="323465" y="617671"/>
                  </a:cubicBezTo>
                  <a:cubicBezTo>
                    <a:pt x="405002" y="553042"/>
                    <a:pt x="490132" y="499230"/>
                    <a:pt x="574777" y="446794"/>
                  </a:cubicBezTo>
                  <a:cubicBezTo>
                    <a:pt x="595733" y="433050"/>
                    <a:pt x="617442" y="421248"/>
                    <a:pt x="638943" y="408925"/>
                  </a:cubicBezTo>
                  <a:lnTo>
                    <a:pt x="703505" y="371742"/>
                  </a:lnTo>
                  <a:cubicBezTo>
                    <a:pt x="724798" y="358900"/>
                    <a:pt x="747120" y="347842"/>
                    <a:pt x="769262" y="336154"/>
                  </a:cubicBezTo>
                  <a:lnTo>
                    <a:pt x="835552" y="301173"/>
                  </a:lnTo>
                  <a:cubicBezTo>
                    <a:pt x="857427" y="289183"/>
                    <a:pt x="880470" y="278896"/>
                    <a:pt x="902979" y="268004"/>
                  </a:cubicBezTo>
                  <a:lnTo>
                    <a:pt x="971127" y="235607"/>
                  </a:lnTo>
                  <a:lnTo>
                    <a:pt x="988238" y="227556"/>
                  </a:lnTo>
                  <a:lnTo>
                    <a:pt x="1005744" y="220191"/>
                  </a:lnTo>
                  <a:lnTo>
                    <a:pt x="1040729" y="205569"/>
                  </a:lnTo>
                  <a:lnTo>
                    <a:pt x="1110835" y="176248"/>
                  </a:lnTo>
                  <a:cubicBezTo>
                    <a:pt x="1157999" y="157703"/>
                    <a:pt x="1206322" y="141323"/>
                    <a:pt x="1254256" y="123796"/>
                  </a:cubicBezTo>
                  <a:cubicBezTo>
                    <a:pt x="1302938" y="108671"/>
                    <a:pt x="1352074" y="94017"/>
                    <a:pt x="1401310" y="79852"/>
                  </a:cubicBezTo>
                  <a:cubicBezTo>
                    <a:pt x="1599497" y="26774"/>
                    <a:pt x="1806373" y="-329"/>
                    <a:pt x="2011811" y="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6AC5DCC-C3CC-4FD5-AD4E-13A1BE5F7F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297400"/>
              <a:ext cx="5215811" cy="6107388"/>
            </a:xfrm>
            <a:custGeom>
              <a:avLst/>
              <a:gdLst>
                <a:gd name="connsiteX0" fmla="*/ 1869139 w 5215811"/>
                <a:gd name="connsiteY0" fmla="*/ 9 h 6107388"/>
                <a:gd name="connsiteX1" fmla="*/ 2791149 w 5215811"/>
                <a:gd name="connsiteY1" fmla="*/ 130229 h 6107388"/>
                <a:gd name="connsiteX2" fmla="*/ 4760307 w 5215811"/>
                <a:gd name="connsiteY2" fmla="*/ 1608408 h 6107388"/>
                <a:gd name="connsiteX3" fmla="*/ 5108574 w 5215811"/>
                <a:gd name="connsiteY3" fmla="*/ 4050383 h 6107388"/>
                <a:gd name="connsiteX4" fmla="*/ 3434916 w 5215811"/>
                <a:gd name="connsiteY4" fmla="*/ 5503134 h 6107388"/>
                <a:gd name="connsiteX5" fmla="*/ 1137841 w 5215811"/>
                <a:gd name="connsiteY5" fmla="*/ 6033968 h 6107388"/>
                <a:gd name="connsiteX6" fmla="*/ 217555 w 5215811"/>
                <a:gd name="connsiteY6" fmla="*/ 5598945 h 6107388"/>
                <a:gd name="connsiteX7" fmla="*/ 0 w 5215811"/>
                <a:gd name="connsiteY7" fmla="*/ 5419622 h 6107388"/>
                <a:gd name="connsiteX8" fmla="*/ 0 w 5215811"/>
                <a:gd name="connsiteY8" fmla="*/ 4571683 h 6107388"/>
                <a:gd name="connsiteX9" fmla="*/ 18056 w 5215811"/>
                <a:gd name="connsiteY9" fmla="*/ 4599282 h 6107388"/>
                <a:gd name="connsiteX10" fmla="*/ 358324 w 5215811"/>
                <a:gd name="connsiteY10" fmla="*/ 4988154 h 6107388"/>
                <a:gd name="connsiteX11" fmla="*/ 1282741 w 5215811"/>
                <a:gd name="connsiteY11" fmla="*/ 5493193 h 6107388"/>
                <a:gd name="connsiteX12" fmla="*/ 2172794 w 5215811"/>
                <a:gd name="connsiteY12" fmla="*/ 5470630 h 6107388"/>
                <a:gd name="connsiteX13" fmla="*/ 3146893 w 5215811"/>
                <a:gd name="connsiteY13" fmla="*/ 5016296 h 6107388"/>
                <a:gd name="connsiteX14" fmla="*/ 3574114 w 5215811"/>
                <a:gd name="connsiteY14" fmla="*/ 4791124 h 6107388"/>
                <a:gd name="connsiteX15" fmla="*/ 4244948 w 5215811"/>
                <a:gd name="connsiteY15" fmla="*/ 4392664 h 6107388"/>
                <a:gd name="connsiteX16" fmla="*/ 4556385 w 5215811"/>
                <a:gd name="connsiteY16" fmla="*/ 3902656 h 6107388"/>
                <a:gd name="connsiteX17" fmla="*/ 4616354 w 5215811"/>
                <a:gd name="connsiteY17" fmla="*/ 2851680 h 6107388"/>
                <a:gd name="connsiteX18" fmla="*/ 4269266 w 5215811"/>
                <a:gd name="connsiteY18" fmla="*/ 1889625 h 6107388"/>
                <a:gd name="connsiteX19" fmla="*/ 2645976 w 5215811"/>
                <a:gd name="connsiteY19" fmla="*/ 671162 h 6107388"/>
                <a:gd name="connsiteX20" fmla="*/ 1648930 w 5215811"/>
                <a:gd name="connsiteY20" fmla="*/ 573017 h 6107388"/>
                <a:gd name="connsiteX21" fmla="*/ 771768 w 5215811"/>
                <a:gd name="connsiteY21" fmla="*/ 865882 h 6107388"/>
                <a:gd name="connsiteX22" fmla="*/ 433617 w 5215811"/>
                <a:gd name="connsiteY22" fmla="*/ 1119441 h 6107388"/>
                <a:gd name="connsiteX23" fmla="*/ 200571 w 5215811"/>
                <a:gd name="connsiteY23" fmla="*/ 1486480 h 6107388"/>
                <a:gd name="connsiteX24" fmla="*/ 47077 w 5215811"/>
                <a:gd name="connsiteY24" fmla="*/ 1753604 h 6107388"/>
                <a:gd name="connsiteX25" fmla="*/ 0 w 5215811"/>
                <a:gd name="connsiteY25" fmla="*/ 1831655 h 6107388"/>
                <a:gd name="connsiteX26" fmla="*/ 0 w 5215811"/>
                <a:gd name="connsiteY26" fmla="*/ 751112 h 6107388"/>
                <a:gd name="connsiteX27" fmla="*/ 6994 w 5215811"/>
                <a:gd name="connsiteY27" fmla="*/ 742614 h 6107388"/>
                <a:gd name="connsiteX28" fmla="*/ 484047 w 5215811"/>
                <a:gd name="connsiteY28" fmla="*/ 378777 h 6107388"/>
                <a:gd name="connsiteX29" fmla="*/ 1869139 w 5215811"/>
                <a:gd name="connsiteY29" fmla="*/ 9 h 6107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5811" h="6107388">
                  <a:moveTo>
                    <a:pt x="1869139" y="9"/>
                  </a:moveTo>
                  <a:cubicBezTo>
                    <a:pt x="2160924" y="-706"/>
                    <a:pt x="2465752" y="43039"/>
                    <a:pt x="2791149" y="130229"/>
                  </a:cubicBezTo>
                  <a:cubicBezTo>
                    <a:pt x="3651198" y="360678"/>
                    <a:pt x="4339884" y="907924"/>
                    <a:pt x="4760307" y="1608408"/>
                  </a:cubicBezTo>
                  <a:cubicBezTo>
                    <a:pt x="5188180" y="2321320"/>
                    <a:pt x="5338357" y="3192822"/>
                    <a:pt x="5108574" y="4050383"/>
                  </a:cubicBezTo>
                  <a:cubicBezTo>
                    <a:pt x="4880820" y="4900373"/>
                    <a:pt x="4152841" y="5098512"/>
                    <a:pt x="3434916" y="5503134"/>
                  </a:cubicBezTo>
                  <a:cubicBezTo>
                    <a:pt x="2717099" y="5907783"/>
                    <a:pt x="2005568" y="6266474"/>
                    <a:pt x="1137841" y="6033968"/>
                  </a:cubicBezTo>
                  <a:cubicBezTo>
                    <a:pt x="783079" y="5938910"/>
                    <a:pt x="479573" y="5790114"/>
                    <a:pt x="217555" y="5598945"/>
                  </a:cubicBezTo>
                  <a:lnTo>
                    <a:pt x="0" y="5419622"/>
                  </a:lnTo>
                  <a:lnTo>
                    <a:pt x="0" y="4571683"/>
                  </a:lnTo>
                  <a:lnTo>
                    <a:pt x="18056" y="4599282"/>
                  </a:lnTo>
                  <a:cubicBezTo>
                    <a:pt x="124071" y="4746782"/>
                    <a:pt x="237002" y="4875718"/>
                    <a:pt x="358324" y="4988154"/>
                  </a:cubicBezTo>
                  <a:cubicBezTo>
                    <a:pt x="621323" y="5231809"/>
                    <a:pt x="923667" y="5396979"/>
                    <a:pt x="1282741" y="5493193"/>
                  </a:cubicBezTo>
                  <a:cubicBezTo>
                    <a:pt x="1573894" y="5571207"/>
                    <a:pt x="1856732" y="5563878"/>
                    <a:pt x="2172794" y="5470630"/>
                  </a:cubicBezTo>
                  <a:cubicBezTo>
                    <a:pt x="2498985" y="5374183"/>
                    <a:pt x="2832844" y="5193315"/>
                    <a:pt x="3146893" y="5016296"/>
                  </a:cubicBezTo>
                  <a:cubicBezTo>
                    <a:pt x="3293538" y="4933641"/>
                    <a:pt x="3436182" y="4861160"/>
                    <a:pt x="3574114" y="4791124"/>
                  </a:cubicBezTo>
                  <a:cubicBezTo>
                    <a:pt x="3841238" y="4655550"/>
                    <a:pt x="4071901" y="4538375"/>
                    <a:pt x="4244948" y="4392664"/>
                  </a:cubicBezTo>
                  <a:cubicBezTo>
                    <a:pt x="4405844" y="4257259"/>
                    <a:pt x="4501845" y="4106204"/>
                    <a:pt x="4556385" y="3902656"/>
                  </a:cubicBezTo>
                  <a:cubicBezTo>
                    <a:pt x="4649063" y="3556776"/>
                    <a:pt x="4669271" y="3203187"/>
                    <a:pt x="4616354" y="2851680"/>
                  </a:cubicBezTo>
                  <a:cubicBezTo>
                    <a:pt x="4565198" y="2511774"/>
                    <a:pt x="4448474" y="2188147"/>
                    <a:pt x="4269266" y="1889625"/>
                  </a:cubicBezTo>
                  <a:cubicBezTo>
                    <a:pt x="3907781" y="1287586"/>
                    <a:pt x="3331245" y="854780"/>
                    <a:pt x="2645976" y="671162"/>
                  </a:cubicBezTo>
                  <a:cubicBezTo>
                    <a:pt x="2278249" y="572630"/>
                    <a:pt x="1952074" y="540526"/>
                    <a:pt x="1648930" y="573017"/>
                  </a:cubicBezTo>
                  <a:cubicBezTo>
                    <a:pt x="1351746" y="604901"/>
                    <a:pt x="1064785" y="700731"/>
                    <a:pt x="771768" y="865882"/>
                  </a:cubicBezTo>
                  <a:cubicBezTo>
                    <a:pt x="568061" y="980657"/>
                    <a:pt x="486465" y="1058486"/>
                    <a:pt x="433617" y="1119441"/>
                  </a:cubicBezTo>
                  <a:cubicBezTo>
                    <a:pt x="358307" y="1206256"/>
                    <a:pt x="292149" y="1323808"/>
                    <a:pt x="200571" y="1486480"/>
                  </a:cubicBezTo>
                  <a:cubicBezTo>
                    <a:pt x="156644" y="1564432"/>
                    <a:pt x="106654" y="1653214"/>
                    <a:pt x="47077" y="1753604"/>
                  </a:cubicBezTo>
                  <a:lnTo>
                    <a:pt x="0" y="1831655"/>
                  </a:lnTo>
                  <a:lnTo>
                    <a:pt x="0" y="751112"/>
                  </a:lnTo>
                  <a:lnTo>
                    <a:pt x="6994" y="742614"/>
                  </a:lnTo>
                  <a:cubicBezTo>
                    <a:pt x="117721" y="617683"/>
                    <a:pt x="259696" y="505222"/>
                    <a:pt x="484047" y="378777"/>
                  </a:cubicBezTo>
                  <a:cubicBezTo>
                    <a:pt x="932751" y="125890"/>
                    <a:pt x="1382831" y="1200"/>
                    <a:pt x="1869139" y="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BBCC2F4-EFA7-4AF4-B538-AC4022D90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319367"/>
              <a:ext cx="5217956" cy="6100079"/>
            </a:xfrm>
            <a:custGeom>
              <a:avLst/>
              <a:gdLst>
                <a:gd name="connsiteX0" fmla="*/ 1951393 w 5217956"/>
                <a:gd name="connsiteY0" fmla="*/ 82 h 6100079"/>
                <a:gd name="connsiteX1" fmla="*/ 2855177 w 5217956"/>
                <a:gd name="connsiteY1" fmla="*/ 125419 h 6100079"/>
                <a:gd name="connsiteX2" fmla="*/ 4779341 w 5217956"/>
                <a:gd name="connsiteY2" fmla="*/ 1591542 h 6100079"/>
                <a:gd name="connsiteX3" fmla="*/ 5108573 w 5217956"/>
                <a:gd name="connsiteY3" fmla="*/ 4028416 h 6100079"/>
                <a:gd name="connsiteX4" fmla="*/ 3459358 w 5217956"/>
                <a:gd name="connsiteY4" fmla="*/ 5487716 h 6100079"/>
                <a:gd name="connsiteX5" fmla="*/ 1203274 w 5217956"/>
                <a:gd name="connsiteY5" fmla="*/ 6029534 h 6100079"/>
                <a:gd name="connsiteX6" fmla="*/ 59920 w 5217956"/>
                <a:gd name="connsiteY6" fmla="*/ 5396467 h 6100079"/>
                <a:gd name="connsiteX7" fmla="*/ 0 w 5217956"/>
                <a:gd name="connsiteY7" fmla="*/ 5333382 h 6100079"/>
                <a:gd name="connsiteX8" fmla="*/ 0 w 5217956"/>
                <a:gd name="connsiteY8" fmla="*/ 4205833 h 6100079"/>
                <a:gd name="connsiteX9" fmla="*/ 58036 w 5217956"/>
                <a:gd name="connsiteY9" fmla="*/ 4310048 h 6100079"/>
                <a:gd name="connsiteX10" fmla="*/ 520779 w 5217956"/>
                <a:gd name="connsiteY10" fmla="*/ 4907591 h 6100079"/>
                <a:gd name="connsiteX11" fmla="*/ 1377154 w 5217956"/>
                <a:gd name="connsiteY11" fmla="*/ 5380604 h 6100079"/>
                <a:gd name="connsiteX12" fmla="*/ 3123340 w 5217956"/>
                <a:gd name="connsiteY12" fmla="*/ 4905715 h 6100079"/>
                <a:gd name="connsiteX13" fmla="*/ 3547863 w 5217956"/>
                <a:gd name="connsiteY13" fmla="*/ 4676342 h 6100079"/>
                <a:gd name="connsiteX14" fmla="*/ 4186753 w 5217956"/>
                <a:gd name="connsiteY14" fmla="*/ 4289376 h 6100079"/>
                <a:gd name="connsiteX15" fmla="*/ 4459565 w 5217956"/>
                <a:gd name="connsiteY15" fmla="*/ 3854399 h 6100079"/>
                <a:gd name="connsiteX16" fmla="*/ 4521015 w 5217956"/>
                <a:gd name="connsiteY16" fmla="*/ 2849377 h 6100079"/>
                <a:gd name="connsiteX17" fmla="*/ 4199723 w 5217956"/>
                <a:gd name="connsiteY17" fmla="*/ 1931213 h 6100079"/>
                <a:gd name="connsiteX18" fmla="*/ 2681217 w 5217956"/>
                <a:gd name="connsiteY18" fmla="*/ 774211 h 6100079"/>
                <a:gd name="connsiteX19" fmla="*/ 926547 w 5217956"/>
                <a:gd name="connsiteY19" fmla="*/ 967112 h 6100079"/>
                <a:gd name="connsiteX20" fmla="*/ 622677 w 5217956"/>
                <a:gd name="connsiteY20" fmla="*/ 1197863 h 6100079"/>
                <a:gd name="connsiteX21" fmla="*/ 404892 w 5217956"/>
                <a:gd name="connsiteY21" fmla="*/ 1547314 h 6100079"/>
                <a:gd name="connsiteX22" fmla="*/ 40135 w 5217956"/>
                <a:gd name="connsiteY22" fmla="*/ 2159090 h 6100079"/>
                <a:gd name="connsiteX23" fmla="*/ 0 w 5217956"/>
                <a:gd name="connsiteY23" fmla="*/ 2219367 h 6100079"/>
                <a:gd name="connsiteX24" fmla="*/ 0 w 5217956"/>
                <a:gd name="connsiteY24" fmla="*/ 915659 h 6100079"/>
                <a:gd name="connsiteX25" fmla="*/ 58609 w 5217956"/>
                <a:gd name="connsiteY25" fmla="*/ 828051 h 6100079"/>
                <a:gd name="connsiteX26" fmla="*/ 590688 w 5217956"/>
                <a:gd name="connsiteY26" fmla="*/ 385385 h 6100079"/>
                <a:gd name="connsiteX27" fmla="*/ 1951393 w 5217956"/>
                <a:gd name="connsiteY27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217956" h="6100079">
                  <a:moveTo>
                    <a:pt x="1951393" y="82"/>
                  </a:moveTo>
                  <a:cubicBezTo>
                    <a:pt x="2237631" y="-2119"/>
                    <a:pt x="2536431" y="40011"/>
                    <a:pt x="2855177" y="125419"/>
                  </a:cubicBezTo>
                  <a:cubicBezTo>
                    <a:pt x="3697704" y="351173"/>
                    <a:pt x="4370490" y="894159"/>
                    <a:pt x="4779341" y="1591542"/>
                  </a:cubicBezTo>
                  <a:cubicBezTo>
                    <a:pt x="5195534" y="2301324"/>
                    <a:pt x="5338356" y="3170855"/>
                    <a:pt x="5108573" y="4028416"/>
                  </a:cubicBezTo>
                  <a:cubicBezTo>
                    <a:pt x="4880819" y="4878406"/>
                    <a:pt x="4165603" y="5079965"/>
                    <a:pt x="3459358" y="5487716"/>
                  </a:cubicBezTo>
                  <a:cubicBezTo>
                    <a:pt x="2753114" y="5895466"/>
                    <a:pt x="2053264" y="6257288"/>
                    <a:pt x="1203274" y="6029534"/>
                  </a:cubicBezTo>
                  <a:cubicBezTo>
                    <a:pt x="739884" y="5905369"/>
                    <a:pt x="366399" y="5685345"/>
                    <a:pt x="59920" y="5396467"/>
                  </a:cubicBezTo>
                  <a:lnTo>
                    <a:pt x="0" y="5333382"/>
                  </a:lnTo>
                  <a:lnTo>
                    <a:pt x="0" y="4205833"/>
                  </a:lnTo>
                  <a:lnTo>
                    <a:pt x="58036" y="4310048"/>
                  </a:lnTo>
                  <a:cubicBezTo>
                    <a:pt x="197935" y="4550245"/>
                    <a:pt x="350594" y="4747142"/>
                    <a:pt x="520779" y="4907591"/>
                  </a:cubicBezTo>
                  <a:cubicBezTo>
                    <a:pt x="763600" y="5136565"/>
                    <a:pt x="1043821" y="5291288"/>
                    <a:pt x="1377154" y="5380604"/>
                  </a:cubicBezTo>
                  <a:cubicBezTo>
                    <a:pt x="1963029" y="5537589"/>
                    <a:pt x="2470519" y="5282804"/>
                    <a:pt x="3123340" y="4905715"/>
                  </a:cubicBezTo>
                  <a:cubicBezTo>
                    <a:pt x="3269800" y="4821157"/>
                    <a:pt x="3411134" y="4747512"/>
                    <a:pt x="3547863" y="4676342"/>
                  </a:cubicBezTo>
                  <a:cubicBezTo>
                    <a:pt x="3804497" y="4542710"/>
                    <a:pt x="4026085" y="4427393"/>
                    <a:pt x="4186753" y="4289376"/>
                  </a:cubicBezTo>
                  <a:cubicBezTo>
                    <a:pt x="4329009" y="4167293"/>
                    <a:pt x="4410589" y="4037181"/>
                    <a:pt x="4459565" y="3854399"/>
                  </a:cubicBezTo>
                  <a:cubicBezTo>
                    <a:pt x="4548302" y="3523229"/>
                    <a:pt x="4568981" y="3185183"/>
                    <a:pt x="4521015" y="2849377"/>
                  </a:cubicBezTo>
                  <a:cubicBezTo>
                    <a:pt x="4474709" y="2524680"/>
                    <a:pt x="4366564" y="2215756"/>
                    <a:pt x="4199723" y="1931213"/>
                  </a:cubicBezTo>
                  <a:cubicBezTo>
                    <a:pt x="3863270" y="1357325"/>
                    <a:pt x="3323982" y="946439"/>
                    <a:pt x="2681217" y="774211"/>
                  </a:cubicBezTo>
                  <a:cubicBezTo>
                    <a:pt x="2001139" y="591984"/>
                    <a:pt x="1476322" y="649699"/>
                    <a:pt x="926547" y="967112"/>
                  </a:cubicBezTo>
                  <a:cubicBezTo>
                    <a:pt x="740730" y="1074393"/>
                    <a:pt x="668642" y="1143989"/>
                    <a:pt x="622677" y="1197863"/>
                  </a:cubicBezTo>
                  <a:cubicBezTo>
                    <a:pt x="555599" y="1276450"/>
                    <a:pt x="492360" y="1390031"/>
                    <a:pt x="404892" y="1547314"/>
                  </a:cubicBezTo>
                  <a:cubicBezTo>
                    <a:pt x="317047" y="1705133"/>
                    <a:pt x="204816" y="1906756"/>
                    <a:pt x="40135" y="2159090"/>
                  </a:cubicBezTo>
                  <a:lnTo>
                    <a:pt x="0" y="2219367"/>
                  </a:lnTo>
                  <a:lnTo>
                    <a:pt x="0" y="915659"/>
                  </a:lnTo>
                  <a:lnTo>
                    <a:pt x="58609" y="828051"/>
                  </a:lnTo>
                  <a:cubicBezTo>
                    <a:pt x="177453" y="670481"/>
                    <a:pt x="325846" y="538291"/>
                    <a:pt x="590688" y="385385"/>
                  </a:cubicBezTo>
                  <a:cubicBezTo>
                    <a:pt x="1032158" y="130559"/>
                    <a:pt x="1474329" y="3750"/>
                    <a:pt x="1951393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A9D1364-B6A3-44CB-9FBA-C528F0CE90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319367"/>
              <a:ext cx="5217957" cy="6100079"/>
            </a:xfrm>
            <a:custGeom>
              <a:avLst/>
              <a:gdLst>
                <a:gd name="connsiteX0" fmla="*/ 1951394 w 5217957"/>
                <a:gd name="connsiteY0" fmla="*/ 82 h 6100079"/>
                <a:gd name="connsiteX1" fmla="*/ 2855178 w 5217957"/>
                <a:gd name="connsiteY1" fmla="*/ 125419 h 6100079"/>
                <a:gd name="connsiteX2" fmla="*/ 4779341 w 5217957"/>
                <a:gd name="connsiteY2" fmla="*/ 1591542 h 6100079"/>
                <a:gd name="connsiteX3" fmla="*/ 5108574 w 5217957"/>
                <a:gd name="connsiteY3" fmla="*/ 4028416 h 6100079"/>
                <a:gd name="connsiteX4" fmla="*/ 3459359 w 5217957"/>
                <a:gd name="connsiteY4" fmla="*/ 5487716 h 6100079"/>
                <a:gd name="connsiteX5" fmla="*/ 1203275 w 5217957"/>
                <a:gd name="connsiteY5" fmla="*/ 6029534 h 6100079"/>
                <a:gd name="connsiteX6" fmla="*/ 59921 w 5217957"/>
                <a:gd name="connsiteY6" fmla="*/ 5396467 h 6100079"/>
                <a:gd name="connsiteX7" fmla="*/ 0 w 5217957"/>
                <a:gd name="connsiteY7" fmla="*/ 5333381 h 6100079"/>
                <a:gd name="connsiteX8" fmla="*/ 0 w 5217957"/>
                <a:gd name="connsiteY8" fmla="*/ 4427327 h 6100079"/>
                <a:gd name="connsiteX9" fmla="*/ 112056 w 5217957"/>
                <a:gd name="connsiteY9" fmla="*/ 4602502 h 6100079"/>
                <a:gd name="connsiteX10" fmla="*/ 443875 w 5217957"/>
                <a:gd name="connsiteY10" fmla="*/ 4989110 h 6100079"/>
                <a:gd name="connsiteX11" fmla="*/ 1348175 w 5217957"/>
                <a:gd name="connsiteY11" fmla="*/ 5488759 h 6100079"/>
                <a:gd name="connsiteX12" fmla="*/ 2221463 w 5217957"/>
                <a:gd name="connsiteY12" fmla="*/ 5461704 h 6100079"/>
                <a:gd name="connsiteX13" fmla="*/ 3179339 w 5217957"/>
                <a:gd name="connsiteY13" fmla="*/ 5003023 h 6100079"/>
                <a:gd name="connsiteX14" fmla="*/ 3599638 w 5217957"/>
                <a:gd name="connsiteY14" fmla="*/ 4775996 h 6100079"/>
                <a:gd name="connsiteX15" fmla="*/ 4259765 w 5217957"/>
                <a:gd name="connsiteY15" fmla="*/ 4374667 h 6100079"/>
                <a:gd name="connsiteX16" fmla="*/ 4567742 w 5217957"/>
                <a:gd name="connsiteY16" fmla="*/ 3883732 h 6100079"/>
                <a:gd name="connsiteX17" fmla="*/ 4631929 w 5217957"/>
                <a:gd name="connsiteY17" fmla="*/ 2833886 h 6100079"/>
                <a:gd name="connsiteX18" fmla="*/ 4296412 w 5217957"/>
                <a:gd name="connsiteY18" fmla="*/ 1874932 h 6100079"/>
                <a:gd name="connsiteX19" fmla="*/ 2710219 w 5217957"/>
                <a:gd name="connsiteY19" fmla="*/ 666410 h 6100079"/>
                <a:gd name="connsiteX20" fmla="*/ 1732642 w 5217957"/>
                <a:gd name="connsiteY20" fmla="*/ 573480 h 6100079"/>
                <a:gd name="connsiteX21" fmla="*/ 870621 w 5217957"/>
                <a:gd name="connsiteY21" fmla="*/ 870402 h 6100079"/>
                <a:gd name="connsiteX22" fmla="*/ 537555 w 5217957"/>
                <a:gd name="connsiteY22" fmla="*/ 1125324 h 6100079"/>
                <a:gd name="connsiteX23" fmla="*/ 306995 w 5217957"/>
                <a:gd name="connsiteY23" fmla="*/ 1493030 h 6100079"/>
                <a:gd name="connsiteX24" fmla="*/ 23579 w 5217957"/>
                <a:gd name="connsiteY24" fmla="*/ 1977465 h 6100079"/>
                <a:gd name="connsiteX25" fmla="*/ 0 w 5217957"/>
                <a:gd name="connsiteY25" fmla="*/ 2014291 h 6100079"/>
                <a:gd name="connsiteX26" fmla="*/ 0 w 5217957"/>
                <a:gd name="connsiteY26" fmla="*/ 915660 h 6100079"/>
                <a:gd name="connsiteX27" fmla="*/ 58609 w 5217957"/>
                <a:gd name="connsiteY27" fmla="*/ 828051 h 6100079"/>
                <a:gd name="connsiteX28" fmla="*/ 590689 w 5217957"/>
                <a:gd name="connsiteY28" fmla="*/ 385385 h 6100079"/>
                <a:gd name="connsiteX29" fmla="*/ 1951394 w 5217957"/>
                <a:gd name="connsiteY29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7957" h="6100079">
                  <a:moveTo>
                    <a:pt x="1951394" y="82"/>
                  </a:moveTo>
                  <a:cubicBezTo>
                    <a:pt x="2237632" y="-2119"/>
                    <a:pt x="2536431" y="40011"/>
                    <a:pt x="2855178" y="125419"/>
                  </a:cubicBezTo>
                  <a:cubicBezTo>
                    <a:pt x="3697704" y="351173"/>
                    <a:pt x="4370491" y="894159"/>
                    <a:pt x="4779341" y="1591542"/>
                  </a:cubicBezTo>
                  <a:cubicBezTo>
                    <a:pt x="5195535" y="2301324"/>
                    <a:pt x="5338357" y="3170855"/>
                    <a:pt x="5108574" y="4028416"/>
                  </a:cubicBezTo>
                  <a:cubicBezTo>
                    <a:pt x="4880820" y="4878406"/>
                    <a:pt x="4165604" y="5079965"/>
                    <a:pt x="3459359" y="5487716"/>
                  </a:cubicBezTo>
                  <a:cubicBezTo>
                    <a:pt x="2753115" y="5895466"/>
                    <a:pt x="2053265" y="6257288"/>
                    <a:pt x="1203275" y="6029534"/>
                  </a:cubicBezTo>
                  <a:cubicBezTo>
                    <a:pt x="739885" y="5905369"/>
                    <a:pt x="366400" y="5685345"/>
                    <a:pt x="59921" y="5396467"/>
                  </a:cubicBezTo>
                  <a:lnTo>
                    <a:pt x="0" y="5333381"/>
                  </a:lnTo>
                  <a:lnTo>
                    <a:pt x="0" y="4427327"/>
                  </a:lnTo>
                  <a:lnTo>
                    <a:pt x="112056" y="4602502"/>
                  </a:lnTo>
                  <a:cubicBezTo>
                    <a:pt x="215300" y="4749260"/>
                    <a:pt x="325419" y="4877443"/>
                    <a:pt x="443875" y="4989110"/>
                  </a:cubicBezTo>
                  <a:cubicBezTo>
                    <a:pt x="700709" y="5231113"/>
                    <a:pt x="996455" y="5394516"/>
                    <a:pt x="1348175" y="5488759"/>
                  </a:cubicBezTo>
                  <a:cubicBezTo>
                    <a:pt x="1633379" y="5565179"/>
                    <a:pt x="1910917" y="5556430"/>
                    <a:pt x="2221463" y="5461704"/>
                  </a:cubicBezTo>
                  <a:cubicBezTo>
                    <a:pt x="2541923" y="5363721"/>
                    <a:pt x="2870374" y="5181404"/>
                    <a:pt x="3179339" y="5003023"/>
                  </a:cubicBezTo>
                  <a:cubicBezTo>
                    <a:pt x="3323713" y="4919760"/>
                    <a:pt x="3463978" y="4846641"/>
                    <a:pt x="3599638" y="4775996"/>
                  </a:cubicBezTo>
                  <a:cubicBezTo>
                    <a:pt x="3862436" y="4639263"/>
                    <a:pt x="4089314" y="4521074"/>
                    <a:pt x="4259765" y="4374667"/>
                  </a:cubicBezTo>
                  <a:cubicBezTo>
                    <a:pt x="4418282" y="4238625"/>
                    <a:pt x="4513201" y="4087280"/>
                    <a:pt x="4567742" y="3883732"/>
                  </a:cubicBezTo>
                  <a:cubicBezTo>
                    <a:pt x="4660420" y="3537853"/>
                    <a:pt x="4682033" y="3184640"/>
                    <a:pt x="4631929" y="2833886"/>
                  </a:cubicBezTo>
                  <a:cubicBezTo>
                    <a:pt x="4583584" y="2494734"/>
                    <a:pt x="4470646" y="2172121"/>
                    <a:pt x="4296412" y="1874932"/>
                  </a:cubicBezTo>
                  <a:cubicBezTo>
                    <a:pt x="3944879" y="1275559"/>
                    <a:pt x="3381537" y="846289"/>
                    <a:pt x="2710219" y="666410"/>
                  </a:cubicBezTo>
                  <a:cubicBezTo>
                    <a:pt x="2349955" y="569877"/>
                    <a:pt x="2030161" y="539483"/>
                    <a:pt x="1732642" y="573480"/>
                  </a:cubicBezTo>
                  <a:cubicBezTo>
                    <a:pt x="1440866" y="606814"/>
                    <a:pt x="1158880" y="703976"/>
                    <a:pt x="870621" y="870402"/>
                  </a:cubicBezTo>
                  <a:cubicBezTo>
                    <a:pt x="670160" y="986048"/>
                    <a:pt x="589753" y="1064195"/>
                    <a:pt x="537555" y="1125324"/>
                  </a:cubicBezTo>
                  <a:cubicBezTo>
                    <a:pt x="463218" y="1212400"/>
                    <a:pt x="397708" y="1330125"/>
                    <a:pt x="306995" y="1493030"/>
                  </a:cubicBezTo>
                  <a:cubicBezTo>
                    <a:pt x="234596" y="1623167"/>
                    <a:pt x="145436" y="1783409"/>
                    <a:pt x="23579" y="1977465"/>
                  </a:cubicBezTo>
                  <a:lnTo>
                    <a:pt x="0" y="2014291"/>
                  </a:lnTo>
                  <a:lnTo>
                    <a:pt x="0" y="915660"/>
                  </a:lnTo>
                  <a:lnTo>
                    <a:pt x="58609" y="828051"/>
                  </a:lnTo>
                  <a:cubicBezTo>
                    <a:pt x="177453" y="670481"/>
                    <a:pt x="325847" y="538291"/>
                    <a:pt x="590689" y="385385"/>
                  </a:cubicBezTo>
                  <a:cubicBezTo>
                    <a:pt x="1032159" y="130559"/>
                    <a:pt x="1474330" y="3750"/>
                    <a:pt x="1951394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5BF2C6E-632E-A083-5382-F3C82E31C1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243013"/>
            <a:ext cx="3855720" cy="4371974"/>
          </a:xfrm>
        </p:spPr>
        <p:txBody>
          <a:bodyPr>
            <a:normAutofit/>
          </a:bodyPr>
          <a:lstStyle/>
          <a:p>
            <a:r>
              <a:rPr lang="de-AT" sz="3600">
                <a:solidFill>
                  <a:schemeClr val="tx2"/>
                </a:solidFill>
              </a:rPr>
              <a:t>Contributions &amp; GitHub</a:t>
            </a:r>
            <a:endParaRPr lang="en-US" sz="3600">
              <a:solidFill>
                <a:schemeClr val="tx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096185-A6AC-BBA1-D074-07B3C8B1A4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72200" y="804672"/>
            <a:ext cx="5221224" cy="5230368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de-AT" sz="1800" dirty="0">
                <a:solidFill>
                  <a:schemeClr val="tx2"/>
                </a:solidFill>
              </a:rPr>
              <a:t>Jonas – Data </a:t>
            </a:r>
            <a:r>
              <a:rPr lang="de-AT" sz="1800" dirty="0" err="1">
                <a:solidFill>
                  <a:schemeClr val="tx2"/>
                </a:solidFill>
              </a:rPr>
              <a:t>Preprocessing</a:t>
            </a:r>
            <a:r>
              <a:rPr lang="de-AT" sz="1800" dirty="0">
                <a:solidFill>
                  <a:schemeClr val="tx2"/>
                </a:solidFill>
              </a:rPr>
              <a:t> </a:t>
            </a:r>
          </a:p>
          <a:p>
            <a:pPr marL="0" indent="0">
              <a:buNone/>
            </a:pPr>
            <a:r>
              <a:rPr lang="de-AT" sz="1800" dirty="0">
                <a:solidFill>
                  <a:schemeClr val="tx2"/>
                </a:solidFill>
              </a:rPr>
              <a:t>Karim – </a:t>
            </a:r>
            <a:r>
              <a:rPr lang="de-AT" sz="1800" dirty="0" err="1">
                <a:solidFill>
                  <a:schemeClr val="tx2"/>
                </a:solidFill>
              </a:rPr>
              <a:t>dataset</a:t>
            </a:r>
            <a:r>
              <a:rPr lang="de-AT" sz="1800" dirty="0">
                <a:solidFill>
                  <a:schemeClr val="tx2"/>
                </a:solidFill>
              </a:rPr>
              <a:t> </a:t>
            </a:r>
            <a:r>
              <a:rPr lang="de-AT" sz="1800" dirty="0" err="1">
                <a:solidFill>
                  <a:schemeClr val="tx2"/>
                </a:solidFill>
              </a:rPr>
              <a:t>aquisition</a:t>
            </a:r>
            <a:r>
              <a:rPr lang="de-AT" sz="1800" dirty="0">
                <a:solidFill>
                  <a:schemeClr val="tx2"/>
                </a:solidFill>
              </a:rPr>
              <a:t>, </a:t>
            </a:r>
            <a:r>
              <a:rPr lang="de-AT" sz="1800" dirty="0" err="1">
                <a:solidFill>
                  <a:schemeClr val="tx2"/>
                </a:solidFill>
              </a:rPr>
              <a:t>presentation</a:t>
            </a:r>
            <a:endParaRPr lang="de-AT" sz="1800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de-AT" sz="1800" dirty="0">
                <a:solidFill>
                  <a:schemeClr val="tx2"/>
                </a:solidFill>
              </a:rPr>
              <a:t>Lorenz - </a:t>
            </a:r>
            <a:r>
              <a:rPr lang="de-AT" sz="1800" dirty="0" err="1">
                <a:solidFill>
                  <a:schemeClr val="tx2"/>
                </a:solidFill>
              </a:rPr>
              <a:t>dataset</a:t>
            </a:r>
            <a:r>
              <a:rPr lang="de-AT" sz="1800" dirty="0">
                <a:solidFill>
                  <a:schemeClr val="tx2"/>
                </a:solidFill>
              </a:rPr>
              <a:t> </a:t>
            </a:r>
            <a:r>
              <a:rPr lang="de-AT" sz="1800" dirty="0" err="1">
                <a:solidFill>
                  <a:schemeClr val="tx2"/>
                </a:solidFill>
              </a:rPr>
              <a:t>aquisition</a:t>
            </a:r>
            <a:r>
              <a:rPr lang="de-AT" sz="1800" dirty="0">
                <a:solidFill>
                  <a:schemeClr val="tx2"/>
                </a:solidFill>
              </a:rPr>
              <a:t>, </a:t>
            </a:r>
            <a:r>
              <a:rPr lang="de-AT" sz="1800" dirty="0" err="1">
                <a:solidFill>
                  <a:schemeClr val="tx2"/>
                </a:solidFill>
              </a:rPr>
              <a:t>project</a:t>
            </a:r>
            <a:r>
              <a:rPr lang="de-AT" sz="1800" dirty="0">
                <a:solidFill>
                  <a:schemeClr val="tx2"/>
                </a:solidFill>
              </a:rPr>
              <a:t> </a:t>
            </a:r>
            <a:r>
              <a:rPr lang="de-AT" sz="1800" dirty="0" err="1">
                <a:solidFill>
                  <a:schemeClr val="tx2"/>
                </a:solidFill>
              </a:rPr>
              <a:t>structure</a:t>
            </a:r>
            <a:r>
              <a:rPr lang="de-AT" sz="1800" dirty="0">
                <a:solidFill>
                  <a:schemeClr val="tx2"/>
                </a:solidFill>
              </a:rPr>
              <a:t> </a:t>
            </a:r>
          </a:p>
          <a:p>
            <a:pPr marL="0" indent="0">
              <a:buNone/>
            </a:pPr>
            <a:endParaRPr lang="de-AT" sz="1800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de-AT" sz="1800" dirty="0" err="1">
                <a:solidFill>
                  <a:schemeClr val="tx2"/>
                </a:solidFill>
              </a:rPr>
              <a:t>Github</a:t>
            </a:r>
            <a:r>
              <a:rPr lang="de-AT" sz="1800" dirty="0">
                <a:solidFill>
                  <a:schemeClr val="tx2"/>
                </a:solidFill>
              </a:rPr>
              <a:t>: https://github.com/LSchlosser/TIS3_CapstoneProject/tree/main/data</a:t>
            </a:r>
            <a:endParaRPr lang="en-US" sz="18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52270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B7AA5D-2C48-0280-6A28-A2A69AF174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/>
          </a:bodyPr>
          <a:lstStyle/>
          <a:p>
            <a:r>
              <a:rPr lang="de-AT" sz="4000"/>
              <a:t>Business Problem</a:t>
            </a:r>
            <a:endParaRPr lang="en-US" sz="40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3A012D-904A-AC90-A150-41509912F4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2" y="2743200"/>
            <a:ext cx="4646905" cy="361314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1400" b="1"/>
              <a:t>Problem</a:t>
            </a:r>
          </a:p>
          <a:p>
            <a:pPr marL="0" indent="0">
              <a:buNone/>
            </a:pPr>
            <a:r>
              <a:rPr lang="en-US" sz="1400"/>
              <a:t>Austrian electricity prices fluctuate daily due to supply-demand, renewable generation, and market dynamics</a:t>
            </a:r>
          </a:p>
          <a:p>
            <a:pPr marL="0" indent="0">
              <a:buNone/>
            </a:pPr>
            <a:r>
              <a:rPr lang="en-US" sz="1400"/>
              <a:t>Forecasting helps:</a:t>
            </a:r>
          </a:p>
          <a:p>
            <a:r>
              <a:rPr lang="en-US" sz="1400"/>
              <a:t>Utilities optimize procurement and trading</a:t>
            </a:r>
          </a:p>
          <a:p>
            <a:r>
              <a:rPr lang="en-US" sz="1400"/>
              <a:t>Businesses schedule energy-intensive operations efficiently </a:t>
            </a:r>
            <a:endParaRPr lang="de-AT" sz="1400"/>
          </a:p>
          <a:p>
            <a:r>
              <a:rPr lang="en-US" sz="1400"/>
              <a:t>Policymakers monitor costs and plan subsidies</a:t>
            </a:r>
          </a:p>
          <a:p>
            <a:pPr marL="0" indent="0">
              <a:buNone/>
            </a:pPr>
            <a:r>
              <a:rPr lang="en-US" sz="1400" b="1"/>
              <a:t>Value</a:t>
            </a:r>
          </a:p>
          <a:p>
            <a:pPr marL="0" indent="0">
              <a:buNone/>
            </a:pPr>
            <a:r>
              <a:rPr lang="en-US" sz="1400"/>
              <a:t>Accurate forecasts lower financial risk; a 5–10% error reduction can save millions. Confidence intervals quantify uncertainty.</a:t>
            </a:r>
          </a:p>
          <a:p>
            <a:pPr marL="0" indent="0">
              <a:buNone/>
            </a:pPr>
            <a:endParaRPr lang="en-US" sz="1400"/>
          </a:p>
        </p:txBody>
      </p:sp>
      <p:pic>
        <p:nvPicPr>
          <p:cNvPr id="5" name="Picture 4" descr="Digital financial graph">
            <a:extLst>
              <a:ext uri="{FF2B5EF4-FFF2-40B4-BE49-F238E27FC236}">
                <a16:creationId xmlns:a16="http://schemas.microsoft.com/office/drawing/2014/main" id="{EA73051E-2E6B-ABB6-2D79-298C48B6AE9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2615" r="17329"/>
          <a:stretch>
            <a:fillRect/>
          </a:stretch>
        </p:blipFill>
        <p:spPr>
          <a:xfrm>
            <a:off x="6096000" y="1"/>
            <a:ext cx="6102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5381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87BF42CA-AD55-48B4-8949-C4DCA60A6A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6AE1D3D-3106-4CB2-AA7C-0C1642AC0F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A31B6AF-B711-4CDB-8C2B-16E963DDC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8137" y="0"/>
            <a:ext cx="5646974" cy="6483075"/>
            <a:chOff x="-19221" y="0"/>
            <a:chExt cx="5646974" cy="6483075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CA818331-E13C-49C6-B98D-A60AD0E85A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116610"/>
              <a:ext cx="5535001" cy="6250127"/>
            </a:xfrm>
            <a:custGeom>
              <a:avLst/>
              <a:gdLst>
                <a:gd name="connsiteX0" fmla="*/ 2510242 w 5535001"/>
                <a:gd name="connsiteY0" fmla="*/ 174 h 6250127"/>
                <a:gd name="connsiteX1" fmla="*/ 2550551 w 5535001"/>
                <a:gd name="connsiteY1" fmla="*/ 510 h 6250127"/>
                <a:gd name="connsiteX2" fmla="*/ 2629490 w 5535001"/>
                <a:gd name="connsiteY2" fmla="*/ 3757 h 6250127"/>
                <a:gd name="connsiteX3" fmla="*/ 2708317 w 5535001"/>
                <a:gd name="connsiteY3" fmla="*/ 7229 h 6250127"/>
                <a:gd name="connsiteX4" fmla="*/ 2787256 w 5535001"/>
                <a:gd name="connsiteY4" fmla="*/ 14619 h 6250127"/>
                <a:gd name="connsiteX5" fmla="*/ 3408467 w 5535001"/>
                <a:gd name="connsiteY5" fmla="*/ 145064 h 6250127"/>
                <a:gd name="connsiteX6" fmla="*/ 3557723 w 5535001"/>
                <a:gd name="connsiteY6" fmla="*/ 199593 h 6250127"/>
                <a:gd name="connsiteX7" fmla="*/ 3594337 w 5535001"/>
                <a:gd name="connsiteY7" fmla="*/ 214597 h 6250127"/>
                <a:gd name="connsiteX8" fmla="*/ 3630616 w 5535001"/>
                <a:gd name="connsiteY8" fmla="*/ 230385 h 6250127"/>
                <a:gd name="connsiteX9" fmla="*/ 3703172 w 5535001"/>
                <a:gd name="connsiteY9" fmla="*/ 262073 h 6250127"/>
                <a:gd name="connsiteX10" fmla="*/ 3739003 w 5535001"/>
                <a:gd name="connsiteY10" fmla="*/ 278756 h 6250127"/>
                <a:gd name="connsiteX11" fmla="*/ 3756806 w 5535001"/>
                <a:gd name="connsiteY11" fmla="*/ 287266 h 6250127"/>
                <a:gd name="connsiteX12" fmla="*/ 3773714 w 5535001"/>
                <a:gd name="connsiteY12" fmla="*/ 297567 h 6250127"/>
                <a:gd name="connsiteX13" fmla="*/ 3840784 w 5535001"/>
                <a:gd name="connsiteY13" fmla="*/ 339332 h 6250127"/>
                <a:gd name="connsiteX14" fmla="*/ 3873927 w 5535001"/>
                <a:gd name="connsiteY14" fmla="*/ 360495 h 6250127"/>
                <a:gd name="connsiteX15" fmla="*/ 3906062 w 5535001"/>
                <a:gd name="connsiteY15" fmla="*/ 383001 h 6250127"/>
                <a:gd name="connsiteX16" fmla="*/ 3969662 w 5535001"/>
                <a:gd name="connsiteY16" fmla="*/ 428572 h 6250127"/>
                <a:gd name="connsiteX17" fmla="*/ 4423029 w 5535001"/>
                <a:gd name="connsiteY17" fmla="*/ 837600 h 6250127"/>
                <a:gd name="connsiteX18" fmla="*/ 4474647 w 5535001"/>
                <a:gd name="connsiteY18" fmla="*/ 891569 h 6250127"/>
                <a:gd name="connsiteX19" fmla="*/ 4524250 w 5535001"/>
                <a:gd name="connsiteY19" fmla="*/ 946883 h 6250127"/>
                <a:gd name="connsiteX20" fmla="*/ 4573965 w 5535001"/>
                <a:gd name="connsiteY20" fmla="*/ 1001748 h 6250127"/>
                <a:gd name="connsiteX21" fmla="*/ 4622224 w 5535001"/>
                <a:gd name="connsiteY21" fmla="*/ 1057509 h 6250127"/>
                <a:gd name="connsiteX22" fmla="*/ 4717510 w 5535001"/>
                <a:gd name="connsiteY22" fmla="*/ 1169143 h 6250127"/>
                <a:gd name="connsiteX23" fmla="*/ 4764986 w 5535001"/>
                <a:gd name="connsiteY23" fmla="*/ 1224681 h 6250127"/>
                <a:gd name="connsiteX24" fmla="*/ 4813021 w 5535001"/>
                <a:gd name="connsiteY24" fmla="*/ 1279994 h 6250127"/>
                <a:gd name="connsiteX25" fmla="*/ 5001915 w 5535001"/>
                <a:gd name="connsiteY25" fmla="*/ 1506846 h 6250127"/>
                <a:gd name="connsiteX26" fmla="*/ 5170542 w 5535001"/>
                <a:gd name="connsiteY26" fmla="*/ 1751165 h 6250127"/>
                <a:gd name="connsiteX27" fmla="*/ 5428969 w 5535001"/>
                <a:gd name="connsiteY27" fmla="*/ 2293660 h 6250127"/>
                <a:gd name="connsiteX28" fmla="*/ 5534893 w 5535001"/>
                <a:gd name="connsiteY28" fmla="*/ 2899307 h 6250127"/>
                <a:gd name="connsiteX29" fmla="*/ 5508804 w 5535001"/>
                <a:gd name="connsiteY29" fmla="*/ 3211144 h 6250127"/>
                <a:gd name="connsiteX30" fmla="*/ 5426282 w 5535001"/>
                <a:gd name="connsiteY30" fmla="*/ 3513352 h 6250127"/>
                <a:gd name="connsiteX31" fmla="*/ 5248250 w 5535001"/>
                <a:gd name="connsiteY31" fmla="*/ 4030542 h 6250127"/>
                <a:gd name="connsiteX32" fmla="*/ 5208612 w 5535001"/>
                <a:gd name="connsiteY32" fmla="*/ 4161771 h 6250127"/>
                <a:gd name="connsiteX33" fmla="*/ 5170318 w 5535001"/>
                <a:gd name="connsiteY33" fmla="*/ 4294680 h 6250127"/>
                <a:gd name="connsiteX34" fmla="*/ 5132248 w 5535001"/>
                <a:gd name="connsiteY34" fmla="*/ 4430164 h 6250127"/>
                <a:gd name="connsiteX35" fmla="*/ 5112765 w 5535001"/>
                <a:gd name="connsiteY35" fmla="*/ 4498914 h 6250127"/>
                <a:gd name="connsiteX36" fmla="*/ 5091715 w 5535001"/>
                <a:gd name="connsiteY36" fmla="*/ 4569119 h 6250127"/>
                <a:gd name="connsiteX37" fmla="*/ 5068985 w 5535001"/>
                <a:gd name="connsiteY37" fmla="*/ 4640220 h 6250127"/>
                <a:gd name="connsiteX38" fmla="*/ 5043904 w 5535001"/>
                <a:gd name="connsiteY38" fmla="*/ 4712105 h 6250127"/>
                <a:gd name="connsiteX39" fmla="*/ 5015799 w 5535001"/>
                <a:gd name="connsiteY39" fmla="*/ 4784438 h 6250127"/>
                <a:gd name="connsiteX40" fmla="*/ 4982880 w 5535001"/>
                <a:gd name="connsiteY40" fmla="*/ 4856435 h 6250127"/>
                <a:gd name="connsiteX41" fmla="*/ 4817276 w 5535001"/>
                <a:gd name="connsiteY41" fmla="*/ 5125275 h 6250127"/>
                <a:gd name="connsiteX42" fmla="*/ 4618753 w 5535001"/>
                <a:gd name="connsiteY42" fmla="*/ 5355374 h 6250127"/>
                <a:gd name="connsiteX43" fmla="*/ 4566575 w 5535001"/>
                <a:gd name="connsiteY43" fmla="*/ 5408560 h 6250127"/>
                <a:gd name="connsiteX44" fmla="*/ 4513837 w 5535001"/>
                <a:gd name="connsiteY44" fmla="*/ 5461186 h 6250127"/>
                <a:gd name="connsiteX45" fmla="*/ 4459531 w 5535001"/>
                <a:gd name="connsiteY45" fmla="*/ 5512580 h 6250127"/>
                <a:gd name="connsiteX46" fmla="*/ 4404554 w 5535001"/>
                <a:gd name="connsiteY46" fmla="*/ 5563526 h 6250127"/>
                <a:gd name="connsiteX47" fmla="*/ 4348009 w 5535001"/>
                <a:gd name="connsiteY47" fmla="*/ 5613017 h 6250127"/>
                <a:gd name="connsiteX48" fmla="*/ 4290568 w 5535001"/>
                <a:gd name="connsiteY48" fmla="*/ 5661948 h 6250127"/>
                <a:gd name="connsiteX49" fmla="*/ 4276124 w 5535001"/>
                <a:gd name="connsiteY49" fmla="*/ 5674153 h 6250127"/>
                <a:gd name="connsiteX50" fmla="*/ 4261120 w 5535001"/>
                <a:gd name="connsiteY50" fmla="*/ 5685798 h 6250127"/>
                <a:gd name="connsiteX51" fmla="*/ 4231112 w 5535001"/>
                <a:gd name="connsiteY51" fmla="*/ 5708976 h 6250127"/>
                <a:gd name="connsiteX52" fmla="*/ 4170984 w 5535001"/>
                <a:gd name="connsiteY52" fmla="*/ 5755443 h 6250127"/>
                <a:gd name="connsiteX53" fmla="*/ 4046025 w 5535001"/>
                <a:gd name="connsiteY53" fmla="*/ 5843228 h 6250127"/>
                <a:gd name="connsiteX54" fmla="*/ 3915356 w 5535001"/>
                <a:gd name="connsiteY54" fmla="*/ 5923735 h 6250127"/>
                <a:gd name="connsiteX55" fmla="*/ 3346323 w 5535001"/>
                <a:gd name="connsiteY55" fmla="*/ 6158872 h 6250127"/>
                <a:gd name="connsiteX56" fmla="*/ 2743476 w 5535001"/>
                <a:gd name="connsiteY56" fmla="*/ 6247328 h 6250127"/>
                <a:gd name="connsiteX57" fmla="*/ 2668120 w 5535001"/>
                <a:gd name="connsiteY57" fmla="*/ 6249344 h 6250127"/>
                <a:gd name="connsiteX58" fmla="*/ 2630498 w 5535001"/>
                <a:gd name="connsiteY58" fmla="*/ 6250127 h 6250127"/>
                <a:gd name="connsiteX59" fmla="*/ 2592988 w 5535001"/>
                <a:gd name="connsiteY59" fmla="*/ 6249568 h 6250127"/>
                <a:gd name="connsiteX60" fmla="*/ 2518080 w 5535001"/>
                <a:gd name="connsiteY60" fmla="*/ 6247777 h 6250127"/>
                <a:gd name="connsiteX61" fmla="*/ 2442948 w 5535001"/>
                <a:gd name="connsiteY61" fmla="*/ 6244529 h 6250127"/>
                <a:gd name="connsiteX62" fmla="*/ 2291676 w 5535001"/>
                <a:gd name="connsiteY62" fmla="*/ 6232213 h 6250127"/>
                <a:gd name="connsiteX63" fmla="*/ 2141412 w 5535001"/>
                <a:gd name="connsiteY63" fmla="*/ 6212394 h 6250127"/>
                <a:gd name="connsiteX64" fmla="*/ 1992715 w 5535001"/>
                <a:gd name="connsiteY64" fmla="*/ 6184961 h 6250127"/>
                <a:gd name="connsiteX65" fmla="*/ 1845811 w 5535001"/>
                <a:gd name="connsiteY65" fmla="*/ 6151034 h 6250127"/>
                <a:gd name="connsiteX66" fmla="*/ 1701033 w 5535001"/>
                <a:gd name="connsiteY66" fmla="*/ 6110724 h 6250127"/>
                <a:gd name="connsiteX67" fmla="*/ 1629484 w 5535001"/>
                <a:gd name="connsiteY67" fmla="*/ 6088219 h 6250127"/>
                <a:gd name="connsiteX68" fmla="*/ 1558383 w 5535001"/>
                <a:gd name="connsiteY68" fmla="*/ 6064929 h 6250127"/>
                <a:gd name="connsiteX69" fmla="*/ 1011968 w 5535001"/>
                <a:gd name="connsiteY69" fmla="*/ 5828896 h 6250127"/>
                <a:gd name="connsiteX70" fmla="*/ 511237 w 5535001"/>
                <a:gd name="connsiteY70" fmla="*/ 5512356 h 6250127"/>
                <a:gd name="connsiteX71" fmla="*/ 395572 w 5535001"/>
                <a:gd name="connsiteY71" fmla="*/ 5419757 h 6250127"/>
                <a:gd name="connsiteX72" fmla="*/ 284722 w 5535001"/>
                <a:gd name="connsiteY72" fmla="*/ 5321559 h 6250127"/>
                <a:gd name="connsiteX73" fmla="*/ 257513 w 5535001"/>
                <a:gd name="connsiteY73" fmla="*/ 5296477 h 6250127"/>
                <a:gd name="connsiteX74" fmla="*/ 243853 w 5535001"/>
                <a:gd name="connsiteY74" fmla="*/ 5283937 h 6250127"/>
                <a:gd name="connsiteX75" fmla="*/ 230752 w 5535001"/>
                <a:gd name="connsiteY75" fmla="*/ 5270836 h 6250127"/>
                <a:gd name="connsiteX76" fmla="*/ 178574 w 5535001"/>
                <a:gd name="connsiteY76" fmla="*/ 5218322 h 6250127"/>
                <a:gd name="connsiteX77" fmla="*/ 126508 w 5535001"/>
                <a:gd name="connsiteY77" fmla="*/ 5165584 h 6250127"/>
                <a:gd name="connsiteX78" fmla="*/ 76345 w 5535001"/>
                <a:gd name="connsiteY78" fmla="*/ 5111167 h 6250127"/>
                <a:gd name="connsiteX79" fmla="*/ 26407 w 5535001"/>
                <a:gd name="connsiteY79" fmla="*/ 5056413 h 6250127"/>
                <a:gd name="connsiteX80" fmla="*/ 0 w 5535001"/>
                <a:gd name="connsiteY80" fmla="*/ 5024776 h 6250127"/>
                <a:gd name="connsiteX81" fmla="*/ 0 w 5535001"/>
                <a:gd name="connsiteY81" fmla="*/ 4492798 h 6250127"/>
                <a:gd name="connsiteX82" fmla="*/ 28534 w 5535001"/>
                <a:gd name="connsiteY82" fmla="*/ 4537879 h 6250127"/>
                <a:gd name="connsiteX83" fmla="*/ 66604 w 5535001"/>
                <a:gd name="connsiteY83" fmla="*/ 4592745 h 6250127"/>
                <a:gd name="connsiteX84" fmla="*/ 104114 w 5535001"/>
                <a:gd name="connsiteY84" fmla="*/ 4647834 h 6250127"/>
                <a:gd name="connsiteX85" fmla="*/ 143751 w 5535001"/>
                <a:gd name="connsiteY85" fmla="*/ 4701580 h 6250127"/>
                <a:gd name="connsiteX86" fmla="*/ 182717 w 5535001"/>
                <a:gd name="connsiteY86" fmla="*/ 4755773 h 6250127"/>
                <a:gd name="connsiteX87" fmla="*/ 223810 w 5535001"/>
                <a:gd name="connsiteY87" fmla="*/ 4808399 h 6250127"/>
                <a:gd name="connsiteX88" fmla="*/ 264679 w 5535001"/>
                <a:gd name="connsiteY88" fmla="*/ 4861249 h 6250127"/>
                <a:gd name="connsiteX89" fmla="*/ 307788 w 5535001"/>
                <a:gd name="connsiteY89" fmla="*/ 4912420 h 6250127"/>
                <a:gd name="connsiteX90" fmla="*/ 351232 w 5535001"/>
                <a:gd name="connsiteY90" fmla="*/ 4963254 h 6250127"/>
                <a:gd name="connsiteX91" fmla="*/ 397028 w 5535001"/>
                <a:gd name="connsiteY91" fmla="*/ 5012185 h 6250127"/>
                <a:gd name="connsiteX92" fmla="*/ 443496 w 5535001"/>
                <a:gd name="connsiteY92" fmla="*/ 5060444 h 6250127"/>
                <a:gd name="connsiteX93" fmla="*/ 455140 w 5535001"/>
                <a:gd name="connsiteY93" fmla="*/ 5072537 h 6250127"/>
                <a:gd name="connsiteX94" fmla="*/ 467345 w 5535001"/>
                <a:gd name="connsiteY94" fmla="*/ 5083958 h 6250127"/>
                <a:gd name="connsiteX95" fmla="*/ 491755 w 5535001"/>
                <a:gd name="connsiteY95" fmla="*/ 5106912 h 6250127"/>
                <a:gd name="connsiteX96" fmla="*/ 540686 w 5535001"/>
                <a:gd name="connsiteY96" fmla="*/ 5152819 h 6250127"/>
                <a:gd name="connsiteX97" fmla="*/ 552890 w 5535001"/>
                <a:gd name="connsiteY97" fmla="*/ 5164353 h 6250127"/>
                <a:gd name="connsiteX98" fmla="*/ 565655 w 5535001"/>
                <a:gd name="connsiteY98" fmla="*/ 5175214 h 6250127"/>
                <a:gd name="connsiteX99" fmla="*/ 591072 w 5535001"/>
                <a:gd name="connsiteY99" fmla="*/ 5197048 h 6250127"/>
                <a:gd name="connsiteX100" fmla="*/ 694197 w 5535001"/>
                <a:gd name="connsiteY100" fmla="*/ 5283041 h 6250127"/>
                <a:gd name="connsiteX101" fmla="*/ 1146221 w 5535001"/>
                <a:gd name="connsiteY101" fmla="*/ 5573716 h 6250127"/>
                <a:gd name="connsiteX102" fmla="*/ 1650982 w 5535001"/>
                <a:gd name="connsiteY102" fmla="*/ 5758130 h 6250127"/>
                <a:gd name="connsiteX103" fmla="*/ 1716485 w 5535001"/>
                <a:gd name="connsiteY103" fmla="*/ 5772798 h 6250127"/>
                <a:gd name="connsiteX104" fmla="*/ 1782211 w 5535001"/>
                <a:gd name="connsiteY104" fmla="*/ 5786235 h 6250127"/>
                <a:gd name="connsiteX105" fmla="*/ 1848386 w 5535001"/>
                <a:gd name="connsiteY105" fmla="*/ 5796984 h 6250127"/>
                <a:gd name="connsiteX106" fmla="*/ 1881417 w 5535001"/>
                <a:gd name="connsiteY106" fmla="*/ 5802359 h 6250127"/>
                <a:gd name="connsiteX107" fmla="*/ 1914560 w 5535001"/>
                <a:gd name="connsiteY107" fmla="*/ 5807061 h 6250127"/>
                <a:gd name="connsiteX108" fmla="*/ 2047469 w 5535001"/>
                <a:gd name="connsiteY108" fmla="*/ 5821282 h 6250127"/>
                <a:gd name="connsiteX109" fmla="*/ 2180601 w 5535001"/>
                <a:gd name="connsiteY109" fmla="*/ 5828896 h 6250127"/>
                <a:gd name="connsiteX110" fmla="*/ 2313622 w 5535001"/>
                <a:gd name="connsiteY110" fmla="*/ 5830463 h 6250127"/>
                <a:gd name="connsiteX111" fmla="*/ 2380021 w 5535001"/>
                <a:gd name="connsiteY111" fmla="*/ 5828448 h 6250127"/>
                <a:gd name="connsiteX112" fmla="*/ 2446195 w 5535001"/>
                <a:gd name="connsiteY112" fmla="*/ 5826433 h 6250127"/>
                <a:gd name="connsiteX113" fmla="*/ 2513041 w 5535001"/>
                <a:gd name="connsiteY113" fmla="*/ 5822737 h 6250127"/>
                <a:gd name="connsiteX114" fmla="*/ 2580111 w 5535001"/>
                <a:gd name="connsiteY114" fmla="*/ 5818258 h 6250127"/>
                <a:gd name="connsiteX115" fmla="*/ 2613590 w 5535001"/>
                <a:gd name="connsiteY115" fmla="*/ 5816355 h 6250127"/>
                <a:gd name="connsiteX116" fmla="*/ 2646845 w 5535001"/>
                <a:gd name="connsiteY116" fmla="*/ 5813108 h 6250127"/>
                <a:gd name="connsiteX117" fmla="*/ 2713244 w 5535001"/>
                <a:gd name="connsiteY117" fmla="*/ 5806838 h 6250127"/>
                <a:gd name="connsiteX118" fmla="*/ 3230882 w 5535001"/>
                <a:gd name="connsiteY118" fmla="*/ 5721292 h 6250127"/>
                <a:gd name="connsiteX119" fmla="*/ 3720416 w 5535001"/>
                <a:gd name="connsiteY119" fmla="*/ 5556472 h 6250127"/>
                <a:gd name="connsiteX120" fmla="*/ 3837425 w 5535001"/>
                <a:gd name="connsiteY120" fmla="*/ 5499927 h 6250127"/>
                <a:gd name="connsiteX121" fmla="*/ 3951634 w 5535001"/>
                <a:gd name="connsiteY121" fmla="*/ 5436552 h 6250127"/>
                <a:gd name="connsiteX122" fmla="*/ 4007284 w 5535001"/>
                <a:gd name="connsiteY122" fmla="*/ 5401841 h 6250127"/>
                <a:gd name="connsiteX123" fmla="*/ 4035164 w 5535001"/>
                <a:gd name="connsiteY123" fmla="*/ 5384374 h 6250127"/>
                <a:gd name="connsiteX124" fmla="*/ 4049049 w 5535001"/>
                <a:gd name="connsiteY124" fmla="*/ 5375640 h 6250127"/>
                <a:gd name="connsiteX125" fmla="*/ 4062485 w 5535001"/>
                <a:gd name="connsiteY125" fmla="*/ 5366123 h 6250127"/>
                <a:gd name="connsiteX126" fmla="*/ 4116567 w 5535001"/>
                <a:gd name="connsiteY126" fmla="*/ 5328277 h 6250127"/>
                <a:gd name="connsiteX127" fmla="*/ 4169976 w 5535001"/>
                <a:gd name="connsiteY127" fmla="*/ 5289199 h 6250127"/>
                <a:gd name="connsiteX128" fmla="*/ 4222042 w 5535001"/>
                <a:gd name="connsiteY128" fmla="*/ 5247994 h 6250127"/>
                <a:gd name="connsiteX129" fmla="*/ 4273213 w 5535001"/>
                <a:gd name="connsiteY129" fmla="*/ 5205558 h 6250127"/>
                <a:gd name="connsiteX130" fmla="*/ 4323151 w 5535001"/>
                <a:gd name="connsiteY130" fmla="*/ 5161329 h 6250127"/>
                <a:gd name="connsiteX131" fmla="*/ 4371971 w 5535001"/>
                <a:gd name="connsiteY131" fmla="*/ 5116093 h 6250127"/>
                <a:gd name="connsiteX132" fmla="*/ 4546868 w 5535001"/>
                <a:gd name="connsiteY132" fmla="*/ 4924400 h 6250127"/>
                <a:gd name="connsiteX133" fmla="*/ 4675634 w 5535001"/>
                <a:gd name="connsiteY133" fmla="*/ 4715352 h 6250127"/>
                <a:gd name="connsiteX134" fmla="*/ 4700155 w 5535001"/>
                <a:gd name="connsiteY134" fmla="*/ 4659255 h 6250127"/>
                <a:gd name="connsiteX135" fmla="*/ 4721206 w 5535001"/>
                <a:gd name="connsiteY135" fmla="*/ 4600135 h 6250127"/>
                <a:gd name="connsiteX136" fmla="*/ 4740465 w 5535001"/>
                <a:gd name="connsiteY136" fmla="*/ 4538887 h 6250127"/>
                <a:gd name="connsiteX137" fmla="*/ 4758492 w 5535001"/>
                <a:gd name="connsiteY137" fmla="*/ 4475848 h 6250127"/>
                <a:gd name="connsiteX138" fmla="*/ 4891288 w 5535001"/>
                <a:gd name="connsiteY138" fmla="*/ 3930329 h 6250127"/>
                <a:gd name="connsiteX139" fmla="*/ 5066298 w 5535001"/>
                <a:gd name="connsiteY139" fmla="*/ 3382235 h 6250127"/>
                <a:gd name="connsiteX140" fmla="*/ 5156994 w 5535001"/>
                <a:gd name="connsiteY140" fmla="*/ 2898635 h 6250127"/>
                <a:gd name="connsiteX141" fmla="*/ 5083317 w 5535001"/>
                <a:gd name="connsiteY141" fmla="*/ 2402047 h 6250127"/>
                <a:gd name="connsiteX142" fmla="*/ 4871022 w 5535001"/>
                <a:gd name="connsiteY142" fmla="*/ 1926958 h 6250127"/>
                <a:gd name="connsiteX143" fmla="*/ 4727028 w 5535001"/>
                <a:gd name="connsiteY143" fmla="*/ 1703577 h 6250127"/>
                <a:gd name="connsiteX144" fmla="*/ 4563776 w 5535001"/>
                <a:gd name="connsiteY144" fmla="*/ 1490834 h 6250127"/>
                <a:gd name="connsiteX145" fmla="*/ 4370291 w 5535001"/>
                <a:gd name="connsiteY145" fmla="*/ 1300596 h 6250127"/>
                <a:gd name="connsiteX146" fmla="*/ 4266046 w 5535001"/>
                <a:gd name="connsiteY146" fmla="*/ 1214491 h 6250127"/>
                <a:gd name="connsiteX147" fmla="*/ 4212973 w 5535001"/>
                <a:gd name="connsiteY147" fmla="*/ 1173062 h 6250127"/>
                <a:gd name="connsiteX148" fmla="*/ 4157995 w 5535001"/>
                <a:gd name="connsiteY148" fmla="*/ 1134545 h 6250127"/>
                <a:gd name="connsiteX149" fmla="*/ 3697126 w 5535001"/>
                <a:gd name="connsiteY149" fmla="*/ 881044 h 6250127"/>
                <a:gd name="connsiteX150" fmla="*/ 3637670 w 5535001"/>
                <a:gd name="connsiteY150" fmla="*/ 856747 h 6250127"/>
                <a:gd name="connsiteX151" fmla="*/ 3608222 w 5535001"/>
                <a:gd name="connsiteY151" fmla="*/ 844318 h 6250127"/>
                <a:gd name="connsiteX152" fmla="*/ 3578214 w 5535001"/>
                <a:gd name="connsiteY152" fmla="*/ 833457 h 6250127"/>
                <a:gd name="connsiteX153" fmla="*/ 3518309 w 5535001"/>
                <a:gd name="connsiteY153" fmla="*/ 812294 h 6250127"/>
                <a:gd name="connsiteX154" fmla="*/ 3503417 w 5535001"/>
                <a:gd name="connsiteY154" fmla="*/ 806920 h 6250127"/>
                <a:gd name="connsiteX155" fmla="*/ 3489533 w 5535001"/>
                <a:gd name="connsiteY155" fmla="*/ 799642 h 6250127"/>
                <a:gd name="connsiteX156" fmla="*/ 3460869 w 5535001"/>
                <a:gd name="connsiteY156" fmla="*/ 787101 h 6250127"/>
                <a:gd name="connsiteX157" fmla="*/ 3402980 w 5535001"/>
                <a:gd name="connsiteY157" fmla="*/ 763475 h 6250127"/>
                <a:gd name="connsiteX158" fmla="*/ 3374092 w 5535001"/>
                <a:gd name="connsiteY158" fmla="*/ 751606 h 6250127"/>
                <a:gd name="connsiteX159" fmla="*/ 3344980 w 5535001"/>
                <a:gd name="connsiteY159" fmla="*/ 740409 h 6250127"/>
                <a:gd name="connsiteX160" fmla="*/ 3226627 w 5535001"/>
                <a:gd name="connsiteY160" fmla="*/ 700772 h 6250127"/>
                <a:gd name="connsiteX161" fmla="*/ 2735750 w 5535001"/>
                <a:gd name="connsiteY161" fmla="*/ 614667 h 6250127"/>
                <a:gd name="connsiteX162" fmla="*/ 2673158 w 5535001"/>
                <a:gd name="connsiteY162" fmla="*/ 610412 h 6250127"/>
                <a:gd name="connsiteX163" fmla="*/ 2610119 w 5535001"/>
                <a:gd name="connsiteY163" fmla="*/ 609628 h 6250127"/>
                <a:gd name="connsiteX164" fmla="*/ 2547080 w 5535001"/>
                <a:gd name="connsiteY164" fmla="*/ 608620 h 6250127"/>
                <a:gd name="connsiteX165" fmla="*/ 2516400 w 5535001"/>
                <a:gd name="connsiteY165" fmla="*/ 608844 h 6250127"/>
                <a:gd name="connsiteX166" fmla="*/ 2486280 w 5535001"/>
                <a:gd name="connsiteY166" fmla="*/ 609740 h 6250127"/>
                <a:gd name="connsiteX167" fmla="*/ 2426376 w 5535001"/>
                <a:gd name="connsiteY167" fmla="*/ 613099 h 6250127"/>
                <a:gd name="connsiteX168" fmla="*/ 2366920 w 5535001"/>
                <a:gd name="connsiteY168" fmla="*/ 618474 h 6250127"/>
                <a:gd name="connsiteX169" fmla="*/ 2337248 w 5535001"/>
                <a:gd name="connsiteY169" fmla="*/ 621497 h 6250127"/>
                <a:gd name="connsiteX170" fmla="*/ 2307800 w 5535001"/>
                <a:gd name="connsiteY170" fmla="*/ 625528 h 6250127"/>
                <a:gd name="connsiteX171" fmla="*/ 2278351 w 5535001"/>
                <a:gd name="connsiteY171" fmla="*/ 629559 h 6250127"/>
                <a:gd name="connsiteX172" fmla="*/ 2249127 w 5535001"/>
                <a:gd name="connsiteY172" fmla="*/ 634710 h 6250127"/>
                <a:gd name="connsiteX173" fmla="*/ 1796096 w 5535001"/>
                <a:gd name="connsiteY173" fmla="*/ 781726 h 6250127"/>
                <a:gd name="connsiteX174" fmla="*/ 1370833 w 5535001"/>
                <a:gd name="connsiteY174" fmla="*/ 1048663 h 6250127"/>
                <a:gd name="connsiteX175" fmla="*/ 959790 w 5535001"/>
                <a:gd name="connsiteY175" fmla="*/ 1390844 h 6250127"/>
                <a:gd name="connsiteX176" fmla="*/ 749062 w 5535001"/>
                <a:gd name="connsiteY176" fmla="*/ 1577611 h 6250127"/>
                <a:gd name="connsiteX177" fmla="*/ 524786 w 5535001"/>
                <a:gd name="connsiteY177" fmla="*/ 1763145 h 6250127"/>
                <a:gd name="connsiteX178" fmla="*/ 84071 w 5535001"/>
                <a:gd name="connsiteY178" fmla="*/ 2098496 h 6250127"/>
                <a:gd name="connsiteX179" fmla="*/ 0 w 5535001"/>
                <a:gd name="connsiteY179" fmla="*/ 2168094 h 6250127"/>
                <a:gd name="connsiteX180" fmla="*/ 0 w 5535001"/>
                <a:gd name="connsiteY180" fmla="*/ 1576676 h 6250127"/>
                <a:gd name="connsiteX181" fmla="*/ 174655 w 5535001"/>
                <a:gd name="connsiteY181" fmla="*/ 1387597 h 6250127"/>
                <a:gd name="connsiteX182" fmla="*/ 363661 w 5535001"/>
                <a:gd name="connsiteY182" fmla="*/ 1188626 h 6250127"/>
                <a:gd name="connsiteX183" fmla="*/ 458052 w 5535001"/>
                <a:gd name="connsiteY183" fmla="*/ 1086397 h 6250127"/>
                <a:gd name="connsiteX184" fmla="*/ 557257 w 5535001"/>
                <a:gd name="connsiteY184" fmla="*/ 981593 h 6250127"/>
                <a:gd name="connsiteX185" fmla="*/ 994165 w 5535001"/>
                <a:gd name="connsiteY185" fmla="*/ 578389 h 6250127"/>
                <a:gd name="connsiteX186" fmla="*/ 1520873 w 5535001"/>
                <a:gd name="connsiteY186" fmla="*/ 237215 h 6250127"/>
                <a:gd name="connsiteX187" fmla="*/ 2141748 w 5535001"/>
                <a:gd name="connsiteY187" fmla="*/ 31190 h 6250127"/>
                <a:gd name="connsiteX188" fmla="*/ 2182505 w 5535001"/>
                <a:gd name="connsiteY188" fmla="*/ 24360 h 6250127"/>
                <a:gd name="connsiteX189" fmla="*/ 2223374 w 5535001"/>
                <a:gd name="connsiteY189" fmla="*/ 18873 h 6250127"/>
                <a:gd name="connsiteX190" fmla="*/ 2264355 w 5535001"/>
                <a:gd name="connsiteY190" fmla="*/ 13611 h 6250127"/>
                <a:gd name="connsiteX191" fmla="*/ 2305336 w 5535001"/>
                <a:gd name="connsiteY191" fmla="*/ 9580 h 6250127"/>
                <a:gd name="connsiteX192" fmla="*/ 2387410 w 5535001"/>
                <a:gd name="connsiteY192" fmla="*/ 3645 h 6250127"/>
                <a:gd name="connsiteX193" fmla="*/ 2469373 w 5535001"/>
                <a:gd name="connsiteY193" fmla="*/ 622 h 6250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5535001" h="6250127">
                  <a:moveTo>
                    <a:pt x="2510242" y="174"/>
                  </a:moveTo>
                  <a:cubicBezTo>
                    <a:pt x="2523902" y="-50"/>
                    <a:pt x="2537562" y="-162"/>
                    <a:pt x="2550551" y="510"/>
                  </a:cubicBezTo>
                  <a:lnTo>
                    <a:pt x="2629490" y="3757"/>
                  </a:lnTo>
                  <a:lnTo>
                    <a:pt x="2708317" y="7229"/>
                  </a:lnTo>
                  <a:cubicBezTo>
                    <a:pt x="2734630" y="8572"/>
                    <a:pt x="2760943" y="12155"/>
                    <a:pt x="2787256" y="14619"/>
                  </a:cubicBezTo>
                  <a:cubicBezTo>
                    <a:pt x="2997536" y="34885"/>
                    <a:pt x="3207144" y="77994"/>
                    <a:pt x="3408467" y="145064"/>
                  </a:cubicBezTo>
                  <a:lnTo>
                    <a:pt x="3557723" y="199593"/>
                  </a:lnTo>
                  <a:cubicBezTo>
                    <a:pt x="3570264" y="203848"/>
                    <a:pt x="3582245" y="209447"/>
                    <a:pt x="3594337" y="214597"/>
                  </a:cubicBezTo>
                  <a:lnTo>
                    <a:pt x="3630616" y="230385"/>
                  </a:lnTo>
                  <a:lnTo>
                    <a:pt x="3703172" y="262073"/>
                  </a:lnTo>
                  <a:cubicBezTo>
                    <a:pt x="3715265" y="267335"/>
                    <a:pt x="3727358" y="272598"/>
                    <a:pt x="3739003" y="278756"/>
                  </a:cubicBezTo>
                  <a:cubicBezTo>
                    <a:pt x="3744937" y="281667"/>
                    <a:pt x="3750984" y="284131"/>
                    <a:pt x="3756806" y="287266"/>
                  </a:cubicBezTo>
                  <a:cubicBezTo>
                    <a:pt x="3762517" y="290513"/>
                    <a:pt x="3768115" y="294208"/>
                    <a:pt x="3773714" y="297567"/>
                  </a:cubicBezTo>
                  <a:lnTo>
                    <a:pt x="3840784" y="339332"/>
                  </a:lnTo>
                  <a:cubicBezTo>
                    <a:pt x="3851869" y="346386"/>
                    <a:pt x="3863290" y="352881"/>
                    <a:pt x="3873927" y="360495"/>
                  </a:cubicBezTo>
                  <a:lnTo>
                    <a:pt x="3906062" y="383001"/>
                  </a:lnTo>
                  <a:lnTo>
                    <a:pt x="3969662" y="428572"/>
                  </a:lnTo>
                  <a:cubicBezTo>
                    <a:pt x="4137281" y="552188"/>
                    <a:pt x="4285417" y="693270"/>
                    <a:pt x="4423029" y="837600"/>
                  </a:cubicBezTo>
                  <a:cubicBezTo>
                    <a:pt x="4440160" y="855739"/>
                    <a:pt x="4457404" y="873766"/>
                    <a:pt x="4474647" y="891569"/>
                  </a:cubicBezTo>
                  <a:lnTo>
                    <a:pt x="4524250" y="946883"/>
                  </a:lnTo>
                  <a:lnTo>
                    <a:pt x="4573965" y="1001748"/>
                  </a:lnTo>
                  <a:cubicBezTo>
                    <a:pt x="4590760" y="1019887"/>
                    <a:pt x="4605988" y="1039146"/>
                    <a:pt x="4622224" y="1057509"/>
                  </a:cubicBezTo>
                  <a:cubicBezTo>
                    <a:pt x="4653911" y="1094907"/>
                    <a:pt x="4686831" y="1131409"/>
                    <a:pt x="4717510" y="1169143"/>
                  </a:cubicBezTo>
                  <a:cubicBezTo>
                    <a:pt x="4733186" y="1187730"/>
                    <a:pt x="4748862" y="1206430"/>
                    <a:pt x="4764986" y="1224681"/>
                  </a:cubicBezTo>
                  <a:cubicBezTo>
                    <a:pt x="4780886" y="1243044"/>
                    <a:pt x="4797233" y="1261071"/>
                    <a:pt x="4813021" y="1279994"/>
                  </a:cubicBezTo>
                  <a:cubicBezTo>
                    <a:pt x="4877292" y="1354230"/>
                    <a:pt x="4941339" y="1428914"/>
                    <a:pt x="5001915" y="1506846"/>
                  </a:cubicBezTo>
                  <a:cubicBezTo>
                    <a:pt x="5062603" y="1584665"/>
                    <a:pt x="5118252" y="1666739"/>
                    <a:pt x="5170542" y="1751165"/>
                  </a:cubicBezTo>
                  <a:cubicBezTo>
                    <a:pt x="5274898" y="1920240"/>
                    <a:pt x="5363579" y="2101295"/>
                    <a:pt x="5428969" y="2293660"/>
                  </a:cubicBezTo>
                  <a:cubicBezTo>
                    <a:pt x="5494136" y="2485801"/>
                    <a:pt x="5533102" y="2690819"/>
                    <a:pt x="5534893" y="2899307"/>
                  </a:cubicBezTo>
                  <a:cubicBezTo>
                    <a:pt x="5536124" y="3003439"/>
                    <a:pt x="5526831" y="3108132"/>
                    <a:pt x="5508804" y="3211144"/>
                  </a:cubicBezTo>
                  <a:cubicBezTo>
                    <a:pt x="5490441" y="3314157"/>
                    <a:pt x="5462336" y="3415490"/>
                    <a:pt x="5426282" y="3513352"/>
                  </a:cubicBezTo>
                  <a:cubicBezTo>
                    <a:pt x="5363355" y="3684890"/>
                    <a:pt x="5302219" y="3856428"/>
                    <a:pt x="5248250" y="4030542"/>
                  </a:cubicBezTo>
                  <a:lnTo>
                    <a:pt x="5208612" y="4161771"/>
                  </a:lnTo>
                  <a:lnTo>
                    <a:pt x="5170318" y="4294680"/>
                  </a:lnTo>
                  <a:lnTo>
                    <a:pt x="5132248" y="4430164"/>
                  </a:lnTo>
                  <a:lnTo>
                    <a:pt x="5112765" y="4498914"/>
                  </a:lnTo>
                  <a:lnTo>
                    <a:pt x="5091715" y="4569119"/>
                  </a:lnTo>
                  <a:cubicBezTo>
                    <a:pt x="5085221" y="4592297"/>
                    <a:pt x="5076823" y="4616482"/>
                    <a:pt x="5068985" y="4640220"/>
                  </a:cubicBezTo>
                  <a:cubicBezTo>
                    <a:pt x="5060699" y="4664182"/>
                    <a:pt x="5053981" y="4687807"/>
                    <a:pt x="5043904" y="4712105"/>
                  </a:cubicBezTo>
                  <a:lnTo>
                    <a:pt x="5015799" y="4784438"/>
                  </a:lnTo>
                  <a:cubicBezTo>
                    <a:pt x="5005274" y="4808511"/>
                    <a:pt x="4993965" y="4832473"/>
                    <a:pt x="4982880" y="4856435"/>
                  </a:cubicBezTo>
                  <a:cubicBezTo>
                    <a:pt x="4936524" y="4951273"/>
                    <a:pt x="4881099" y="5044096"/>
                    <a:pt x="4817276" y="5125275"/>
                  </a:cubicBezTo>
                  <a:cubicBezTo>
                    <a:pt x="4755244" y="5208805"/>
                    <a:pt x="4686943" y="5282817"/>
                    <a:pt x="4618753" y="5355374"/>
                  </a:cubicBezTo>
                  <a:cubicBezTo>
                    <a:pt x="4602069" y="5374073"/>
                    <a:pt x="4584154" y="5391092"/>
                    <a:pt x="4566575" y="5408560"/>
                  </a:cubicBezTo>
                  <a:lnTo>
                    <a:pt x="4513837" y="5461186"/>
                  </a:lnTo>
                  <a:cubicBezTo>
                    <a:pt x="4496593" y="5479101"/>
                    <a:pt x="4477894" y="5495560"/>
                    <a:pt x="4459531" y="5512580"/>
                  </a:cubicBezTo>
                  <a:lnTo>
                    <a:pt x="4404554" y="5563526"/>
                  </a:lnTo>
                  <a:cubicBezTo>
                    <a:pt x="4386527" y="5580770"/>
                    <a:pt x="4366932" y="5596670"/>
                    <a:pt x="4348009" y="5613017"/>
                  </a:cubicBezTo>
                  <a:lnTo>
                    <a:pt x="4290568" y="5661948"/>
                  </a:lnTo>
                  <a:lnTo>
                    <a:pt x="4276124" y="5674153"/>
                  </a:lnTo>
                  <a:lnTo>
                    <a:pt x="4261120" y="5685798"/>
                  </a:lnTo>
                  <a:lnTo>
                    <a:pt x="4231112" y="5708976"/>
                  </a:lnTo>
                  <a:lnTo>
                    <a:pt x="4170984" y="5755443"/>
                  </a:lnTo>
                  <a:cubicBezTo>
                    <a:pt x="4130227" y="5785563"/>
                    <a:pt x="4087790" y="5813892"/>
                    <a:pt x="4046025" y="5843228"/>
                  </a:cubicBezTo>
                  <a:cubicBezTo>
                    <a:pt x="4002917" y="5870437"/>
                    <a:pt x="3959248" y="5897309"/>
                    <a:pt x="3915356" y="5923735"/>
                  </a:cubicBezTo>
                  <a:cubicBezTo>
                    <a:pt x="3737659" y="6026299"/>
                    <a:pt x="3544847" y="6106022"/>
                    <a:pt x="3346323" y="6158872"/>
                  </a:cubicBezTo>
                  <a:cubicBezTo>
                    <a:pt x="3147800" y="6211946"/>
                    <a:pt x="2944462" y="6239714"/>
                    <a:pt x="2743476" y="6247328"/>
                  </a:cubicBezTo>
                  <a:lnTo>
                    <a:pt x="2668120" y="6249344"/>
                  </a:lnTo>
                  <a:lnTo>
                    <a:pt x="2630498" y="6250127"/>
                  </a:lnTo>
                  <a:lnTo>
                    <a:pt x="2592988" y="6249568"/>
                  </a:lnTo>
                  <a:lnTo>
                    <a:pt x="2518080" y="6247777"/>
                  </a:lnTo>
                  <a:cubicBezTo>
                    <a:pt x="2493110" y="6247105"/>
                    <a:pt x="2468365" y="6246881"/>
                    <a:pt x="2442948" y="6244529"/>
                  </a:cubicBezTo>
                  <a:cubicBezTo>
                    <a:pt x="2392337" y="6240722"/>
                    <a:pt x="2341950" y="6237699"/>
                    <a:pt x="2291676" y="6232213"/>
                  </a:cubicBezTo>
                  <a:lnTo>
                    <a:pt x="2141412" y="6212394"/>
                  </a:lnTo>
                  <a:lnTo>
                    <a:pt x="1992715" y="6184961"/>
                  </a:lnTo>
                  <a:cubicBezTo>
                    <a:pt x="1943561" y="6173988"/>
                    <a:pt x="1894630" y="6162231"/>
                    <a:pt x="1845811" y="6151034"/>
                  </a:cubicBezTo>
                  <a:cubicBezTo>
                    <a:pt x="1797215" y="6138829"/>
                    <a:pt x="1749180" y="6123938"/>
                    <a:pt x="1701033" y="6110724"/>
                  </a:cubicBezTo>
                  <a:cubicBezTo>
                    <a:pt x="1676847" y="6104566"/>
                    <a:pt x="1653334" y="6095833"/>
                    <a:pt x="1629484" y="6088219"/>
                  </a:cubicBezTo>
                  <a:lnTo>
                    <a:pt x="1558383" y="6064929"/>
                  </a:lnTo>
                  <a:cubicBezTo>
                    <a:pt x="1369713" y="6000210"/>
                    <a:pt x="1186978" y="5921271"/>
                    <a:pt x="1011968" y="5828896"/>
                  </a:cubicBezTo>
                  <a:cubicBezTo>
                    <a:pt x="837071" y="5736408"/>
                    <a:pt x="668556" y="5631940"/>
                    <a:pt x="511237" y="5512356"/>
                  </a:cubicBezTo>
                  <a:cubicBezTo>
                    <a:pt x="471152" y="5483468"/>
                    <a:pt x="433642" y="5451220"/>
                    <a:pt x="395572" y="5419757"/>
                  </a:cubicBezTo>
                  <a:cubicBezTo>
                    <a:pt x="356831" y="5388965"/>
                    <a:pt x="321112" y="5354926"/>
                    <a:pt x="284722" y="5321559"/>
                  </a:cubicBezTo>
                  <a:lnTo>
                    <a:pt x="257513" y="5296477"/>
                  </a:lnTo>
                  <a:lnTo>
                    <a:pt x="243853" y="5283937"/>
                  </a:lnTo>
                  <a:lnTo>
                    <a:pt x="230752" y="5270836"/>
                  </a:lnTo>
                  <a:lnTo>
                    <a:pt x="178574" y="5218322"/>
                  </a:lnTo>
                  <a:cubicBezTo>
                    <a:pt x="161331" y="5200631"/>
                    <a:pt x="143191" y="5183948"/>
                    <a:pt x="126508" y="5165584"/>
                  </a:cubicBezTo>
                  <a:lnTo>
                    <a:pt x="76345" y="5111167"/>
                  </a:lnTo>
                  <a:cubicBezTo>
                    <a:pt x="59774" y="5092916"/>
                    <a:pt x="42530" y="5075112"/>
                    <a:pt x="26407" y="5056413"/>
                  </a:cubicBezTo>
                  <a:lnTo>
                    <a:pt x="0" y="5024776"/>
                  </a:lnTo>
                  <a:lnTo>
                    <a:pt x="0" y="4492798"/>
                  </a:lnTo>
                  <a:lnTo>
                    <a:pt x="28534" y="4537879"/>
                  </a:lnTo>
                  <a:cubicBezTo>
                    <a:pt x="41299" y="4556130"/>
                    <a:pt x="54175" y="4574382"/>
                    <a:pt x="66604" y="4592745"/>
                  </a:cubicBezTo>
                  <a:lnTo>
                    <a:pt x="104114" y="4647834"/>
                  </a:lnTo>
                  <a:lnTo>
                    <a:pt x="143751" y="4701580"/>
                  </a:lnTo>
                  <a:cubicBezTo>
                    <a:pt x="156964" y="4719495"/>
                    <a:pt x="169728" y="4737746"/>
                    <a:pt x="182717" y="4755773"/>
                  </a:cubicBezTo>
                  <a:lnTo>
                    <a:pt x="223810" y="4808399"/>
                  </a:lnTo>
                  <a:lnTo>
                    <a:pt x="264679" y="4861249"/>
                  </a:lnTo>
                  <a:cubicBezTo>
                    <a:pt x="278563" y="4878717"/>
                    <a:pt x="293455" y="4895288"/>
                    <a:pt x="307788" y="4912420"/>
                  </a:cubicBezTo>
                  <a:lnTo>
                    <a:pt x="351232" y="4963254"/>
                  </a:lnTo>
                  <a:cubicBezTo>
                    <a:pt x="365788" y="4980162"/>
                    <a:pt x="381688" y="4995837"/>
                    <a:pt x="397028" y="5012185"/>
                  </a:cubicBezTo>
                  <a:lnTo>
                    <a:pt x="443496" y="5060444"/>
                  </a:lnTo>
                  <a:lnTo>
                    <a:pt x="455140" y="5072537"/>
                  </a:lnTo>
                  <a:lnTo>
                    <a:pt x="467345" y="5083958"/>
                  </a:lnTo>
                  <a:lnTo>
                    <a:pt x="491755" y="5106912"/>
                  </a:lnTo>
                  <a:lnTo>
                    <a:pt x="540686" y="5152819"/>
                  </a:lnTo>
                  <a:lnTo>
                    <a:pt x="552890" y="5164353"/>
                  </a:lnTo>
                  <a:lnTo>
                    <a:pt x="565655" y="5175214"/>
                  </a:lnTo>
                  <a:lnTo>
                    <a:pt x="591072" y="5197048"/>
                  </a:lnTo>
                  <a:cubicBezTo>
                    <a:pt x="624999" y="5226160"/>
                    <a:pt x="658366" y="5256056"/>
                    <a:pt x="694197" y="5283041"/>
                  </a:cubicBezTo>
                  <a:cubicBezTo>
                    <a:pt x="834272" y="5394675"/>
                    <a:pt x="985207" y="5493881"/>
                    <a:pt x="1146221" y="5573716"/>
                  </a:cubicBezTo>
                  <a:cubicBezTo>
                    <a:pt x="1307122" y="5653774"/>
                    <a:pt x="1476869" y="5715918"/>
                    <a:pt x="1650982" y="5758130"/>
                  </a:cubicBezTo>
                  <a:lnTo>
                    <a:pt x="1716485" y="5772798"/>
                  </a:lnTo>
                  <a:cubicBezTo>
                    <a:pt x="1738431" y="5777390"/>
                    <a:pt x="1759929" y="5783100"/>
                    <a:pt x="1782211" y="5786235"/>
                  </a:cubicBezTo>
                  <a:lnTo>
                    <a:pt x="1848386" y="5796984"/>
                  </a:lnTo>
                  <a:lnTo>
                    <a:pt x="1881417" y="5802359"/>
                  </a:lnTo>
                  <a:cubicBezTo>
                    <a:pt x="1892390" y="5804151"/>
                    <a:pt x="1903363" y="5806054"/>
                    <a:pt x="1914560" y="5807061"/>
                  </a:cubicBezTo>
                  <a:cubicBezTo>
                    <a:pt x="1959012" y="5811765"/>
                    <a:pt x="2003241" y="5817251"/>
                    <a:pt x="2047469" y="5821282"/>
                  </a:cubicBezTo>
                  <a:lnTo>
                    <a:pt x="2180601" y="5828896"/>
                  </a:lnTo>
                  <a:lnTo>
                    <a:pt x="2313622" y="5830463"/>
                  </a:lnTo>
                  <a:cubicBezTo>
                    <a:pt x="2335680" y="5830799"/>
                    <a:pt x="2357962" y="5829008"/>
                    <a:pt x="2380021" y="5828448"/>
                  </a:cubicBezTo>
                  <a:lnTo>
                    <a:pt x="2446195" y="5826433"/>
                  </a:lnTo>
                  <a:cubicBezTo>
                    <a:pt x="2468029" y="5826208"/>
                    <a:pt x="2490647" y="5824193"/>
                    <a:pt x="2513041" y="5822737"/>
                  </a:cubicBezTo>
                  <a:lnTo>
                    <a:pt x="2580111" y="5818258"/>
                  </a:lnTo>
                  <a:lnTo>
                    <a:pt x="2613590" y="5816355"/>
                  </a:lnTo>
                  <a:lnTo>
                    <a:pt x="2646845" y="5813108"/>
                  </a:lnTo>
                  <a:cubicBezTo>
                    <a:pt x="2669016" y="5810869"/>
                    <a:pt x="2691074" y="5808741"/>
                    <a:pt x="2713244" y="5806838"/>
                  </a:cubicBezTo>
                  <a:cubicBezTo>
                    <a:pt x="2889933" y="5789371"/>
                    <a:pt x="3062815" y="5762050"/>
                    <a:pt x="3230882" y="5721292"/>
                  </a:cubicBezTo>
                  <a:cubicBezTo>
                    <a:pt x="3398837" y="5680423"/>
                    <a:pt x="3562426" y="5626902"/>
                    <a:pt x="3720416" y="5556472"/>
                  </a:cubicBezTo>
                  <a:cubicBezTo>
                    <a:pt x="3759381" y="5537997"/>
                    <a:pt x="3798347" y="5518962"/>
                    <a:pt x="3837425" y="5499927"/>
                  </a:cubicBezTo>
                  <a:cubicBezTo>
                    <a:pt x="3875271" y="5478765"/>
                    <a:pt x="3913900" y="5458610"/>
                    <a:pt x="3951634" y="5436552"/>
                  </a:cubicBezTo>
                  <a:lnTo>
                    <a:pt x="4007284" y="5401841"/>
                  </a:lnTo>
                  <a:lnTo>
                    <a:pt x="4035164" y="5384374"/>
                  </a:lnTo>
                  <a:lnTo>
                    <a:pt x="4049049" y="5375640"/>
                  </a:lnTo>
                  <a:lnTo>
                    <a:pt x="4062485" y="5366123"/>
                  </a:lnTo>
                  <a:lnTo>
                    <a:pt x="4116567" y="5328277"/>
                  </a:lnTo>
                  <a:cubicBezTo>
                    <a:pt x="4134594" y="5315624"/>
                    <a:pt x="4152957" y="5303420"/>
                    <a:pt x="4169976" y="5289199"/>
                  </a:cubicBezTo>
                  <a:lnTo>
                    <a:pt x="4222042" y="5247994"/>
                  </a:lnTo>
                  <a:cubicBezTo>
                    <a:pt x="4239398" y="5234222"/>
                    <a:pt x="4256865" y="5220562"/>
                    <a:pt x="4273213" y="5205558"/>
                  </a:cubicBezTo>
                  <a:lnTo>
                    <a:pt x="4323151" y="5161329"/>
                  </a:lnTo>
                  <a:cubicBezTo>
                    <a:pt x="4339611" y="5146437"/>
                    <a:pt x="4356631" y="5131881"/>
                    <a:pt x="4371971" y="5116093"/>
                  </a:cubicBezTo>
                  <a:cubicBezTo>
                    <a:pt x="4435457" y="5054398"/>
                    <a:pt x="4496258" y="4991135"/>
                    <a:pt x="4546868" y="4924400"/>
                  </a:cubicBezTo>
                  <a:cubicBezTo>
                    <a:pt x="4600054" y="4858450"/>
                    <a:pt x="4640699" y="4788916"/>
                    <a:pt x="4675634" y="4715352"/>
                  </a:cubicBezTo>
                  <a:lnTo>
                    <a:pt x="4700155" y="4659255"/>
                  </a:lnTo>
                  <a:lnTo>
                    <a:pt x="4721206" y="4600135"/>
                  </a:lnTo>
                  <a:cubicBezTo>
                    <a:pt x="4728707" y="4580988"/>
                    <a:pt x="4733970" y="4559266"/>
                    <a:pt x="4740465" y="4538887"/>
                  </a:cubicBezTo>
                  <a:cubicBezTo>
                    <a:pt x="4746623" y="4518061"/>
                    <a:pt x="4753005" y="4497906"/>
                    <a:pt x="4758492" y="4475848"/>
                  </a:cubicBezTo>
                  <a:cubicBezTo>
                    <a:pt x="4803168" y="4303637"/>
                    <a:pt x="4840902" y="4115080"/>
                    <a:pt x="4891288" y="3930329"/>
                  </a:cubicBezTo>
                  <a:cubicBezTo>
                    <a:pt x="4940891" y="3744906"/>
                    <a:pt x="5000235" y="3562059"/>
                    <a:pt x="5066298" y="3382235"/>
                  </a:cubicBezTo>
                  <a:cubicBezTo>
                    <a:pt x="5124186" y="3226932"/>
                    <a:pt x="5154530" y="3064015"/>
                    <a:pt x="5156994" y="2898635"/>
                  </a:cubicBezTo>
                  <a:cubicBezTo>
                    <a:pt x="5159681" y="2733255"/>
                    <a:pt x="5132920" y="2565636"/>
                    <a:pt x="5083317" y="2402047"/>
                  </a:cubicBezTo>
                  <a:cubicBezTo>
                    <a:pt x="5033938" y="2238123"/>
                    <a:pt x="4960150" y="2079013"/>
                    <a:pt x="4871022" y="1926958"/>
                  </a:cubicBezTo>
                  <a:cubicBezTo>
                    <a:pt x="4826570" y="1850818"/>
                    <a:pt x="4777415" y="1776918"/>
                    <a:pt x="4727028" y="1703577"/>
                  </a:cubicBezTo>
                  <a:cubicBezTo>
                    <a:pt x="4676418" y="1630349"/>
                    <a:pt x="4622784" y="1558464"/>
                    <a:pt x="4563776" y="1490834"/>
                  </a:cubicBezTo>
                  <a:cubicBezTo>
                    <a:pt x="4503647" y="1423764"/>
                    <a:pt x="4439041" y="1359157"/>
                    <a:pt x="4370291" y="1300596"/>
                  </a:cubicBezTo>
                  <a:cubicBezTo>
                    <a:pt x="4336812" y="1270141"/>
                    <a:pt x="4301541" y="1242148"/>
                    <a:pt x="4266046" y="1214491"/>
                  </a:cubicBezTo>
                  <a:cubicBezTo>
                    <a:pt x="4248355" y="1200607"/>
                    <a:pt x="4230776" y="1186611"/>
                    <a:pt x="4212973" y="1173062"/>
                  </a:cubicBezTo>
                  <a:cubicBezTo>
                    <a:pt x="4194722" y="1160074"/>
                    <a:pt x="4176359" y="1147197"/>
                    <a:pt x="4157995" y="1134545"/>
                  </a:cubicBezTo>
                  <a:cubicBezTo>
                    <a:pt x="4011426" y="1031980"/>
                    <a:pt x="3855004" y="948562"/>
                    <a:pt x="3697126" y="881044"/>
                  </a:cubicBezTo>
                  <a:lnTo>
                    <a:pt x="3637670" y="856747"/>
                  </a:lnTo>
                  <a:lnTo>
                    <a:pt x="3608222" y="844318"/>
                  </a:lnTo>
                  <a:cubicBezTo>
                    <a:pt x="3598480" y="840063"/>
                    <a:pt x="3588179" y="837040"/>
                    <a:pt x="3578214" y="833457"/>
                  </a:cubicBezTo>
                  <a:lnTo>
                    <a:pt x="3518309" y="812294"/>
                  </a:lnTo>
                  <a:cubicBezTo>
                    <a:pt x="3513383" y="810503"/>
                    <a:pt x="3508344" y="808823"/>
                    <a:pt x="3503417" y="806920"/>
                  </a:cubicBezTo>
                  <a:cubicBezTo>
                    <a:pt x="3498603" y="804792"/>
                    <a:pt x="3494236" y="801993"/>
                    <a:pt x="3489533" y="799642"/>
                  </a:cubicBezTo>
                  <a:cubicBezTo>
                    <a:pt x="3480240" y="794827"/>
                    <a:pt x="3470498" y="791020"/>
                    <a:pt x="3460869" y="787101"/>
                  </a:cubicBezTo>
                  <a:lnTo>
                    <a:pt x="3402980" y="763475"/>
                  </a:lnTo>
                  <a:lnTo>
                    <a:pt x="3374092" y="751606"/>
                  </a:lnTo>
                  <a:cubicBezTo>
                    <a:pt x="3364462" y="747688"/>
                    <a:pt x="3354945" y="743433"/>
                    <a:pt x="3344980" y="740409"/>
                  </a:cubicBezTo>
                  <a:lnTo>
                    <a:pt x="3226627" y="700772"/>
                  </a:lnTo>
                  <a:cubicBezTo>
                    <a:pt x="3067405" y="652849"/>
                    <a:pt x="2902697" y="625192"/>
                    <a:pt x="2735750" y="614667"/>
                  </a:cubicBezTo>
                  <a:cubicBezTo>
                    <a:pt x="2714811" y="613435"/>
                    <a:pt x="2694209" y="610860"/>
                    <a:pt x="2673158" y="610412"/>
                  </a:cubicBezTo>
                  <a:lnTo>
                    <a:pt x="2610119" y="609628"/>
                  </a:lnTo>
                  <a:lnTo>
                    <a:pt x="2547080" y="608620"/>
                  </a:lnTo>
                  <a:cubicBezTo>
                    <a:pt x="2536443" y="608173"/>
                    <a:pt x="2526365" y="608397"/>
                    <a:pt x="2516400" y="608844"/>
                  </a:cubicBezTo>
                  <a:lnTo>
                    <a:pt x="2486280" y="609740"/>
                  </a:lnTo>
                  <a:cubicBezTo>
                    <a:pt x="2466125" y="609852"/>
                    <a:pt x="2446307" y="611868"/>
                    <a:pt x="2426376" y="613099"/>
                  </a:cubicBezTo>
                  <a:cubicBezTo>
                    <a:pt x="2406333" y="613995"/>
                    <a:pt x="2386627" y="616458"/>
                    <a:pt x="2366920" y="618474"/>
                  </a:cubicBezTo>
                  <a:cubicBezTo>
                    <a:pt x="2357066" y="619482"/>
                    <a:pt x="2347101" y="620153"/>
                    <a:pt x="2337248" y="621497"/>
                  </a:cubicBezTo>
                  <a:lnTo>
                    <a:pt x="2307800" y="625528"/>
                  </a:lnTo>
                  <a:lnTo>
                    <a:pt x="2278351" y="629559"/>
                  </a:lnTo>
                  <a:lnTo>
                    <a:pt x="2249127" y="634710"/>
                  </a:lnTo>
                  <a:cubicBezTo>
                    <a:pt x="2093377" y="661918"/>
                    <a:pt x="1942329" y="710849"/>
                    <a:pt x="1796096" y="781726"/>
                  </a:cubicBezTo>
                  <a:cubicBezTo>
                    <a:pt x="1649751" y="852268"/>
                    <a:pt x="1508892" y="944307"/>
                    <a:pt x="1370833" y="1048663"/>
                  </a:cubicBezTo>
                  <a:cubicBezTo>
                    <a:pt x="1232774" y="1153244"/>
                    <a:pt x="1097290" y="1269917"/>
                    <a:pt x="959790" y="1390844"/>
                  </a:cubicBezTo>
                  <a:lnTo>
                    <a:pt x="749062" y="1577611"/>
                  </a:lnTo>
                  <a:cubicBezTo>
                    <a:pt x="674602" y="1642329"/>
                    <a:pt x="599806" y="1704137"/>
                    <a:pt x="524786" y="1763145"/>
                  </a:cubicBezTo>
                  <a:cubicBezTo>
                    <a:pt x="374858" y="1881498"/>
                    <a:pt x="223810" y="1987422"/>
                    <a:pt x="84071" y="2098496"/>
                  </a:cubicBezTo>
                  <a:lnTo>
                    <a:pt x="0" y="2168094"/>
                  </a:lnTo>
                  <a:lnTo>
                    <a:pt x="0" y="1576676"/>
                  </a:lnTo>
                  <a:lnTo>
                    <a:pt x="174655" y="1387597"/>
                  </a:lnTo>
                  <a:cubicBezTo>
                    <a:pt x="238926" y="1320079"/>
                    <a:pt x="302749" y="1254577"/>
                    <a:pt x="363661" y="1188626"/>
                  </a:cubicBezTo>
                  <a:lnTo>
                    <a:pt x="458052" y="1086397"/>
                  </a:lnTo>
                  <a:cubicBezTo>
                    <a:pt x="490635" y="1051351"/>
                    <a:pt x="523666" y="1016416"/>
                    <a:pt x="557257" y="981593"/>
                  </a:cubicBezTo>
                  <a:cubicBezTo>
                    <a:pt x="691510" y="842414"/>
                    <a:pt x="835055" y="705699"/>
                    <a:pt x="994165" y="578389"/>
                  </a:cubicBezTo>
                  <a:cubicBezTo>
                    <a:pt x="1152939" y="451190"/>
                    <a:pt x="1328060" y="333398"/>
                    <a:pt x="1520873" y="237215"/>
                  </a:cubicBezTo>
                  <a:cubicBezTo>
                    <a:pt x="1713238" y="141033"/>
                    <a:pt x="1924302" y="68028"/>
                    <a:pt x="2141748" y="31190"/>
                  </a:cubicBezTo>
                  <a:lnTo>
                    <a:pt x="2182505" y="24360"/>
                  </a:lnTo>
                  <a:cubicBezTo>
                    <a:pt x="2196165" y="22344"/>
                    <a:pt x="2209826" y="20665"/>
                    <a:pt x="2223374" y="18873"/>
                  </a:cubicBezTo>
                  <a:lnTo>
                    <a:pt x="2264355" y="13611"/>
                  </a:lnTo>
                  <a:cubicBezTo>
                    <a:pt x="2278015" y="11931"/>
                    <a:pt x="2291676" y="10924"/>
                    <a:pt x="2305336" y="9580"/>
                  </a:cubicBezTo>
                  <a:cubicBezTo>
                    <a:pt x="2332657" y="7229"/>
                    <a:pt x="2360090" y="4653"/>
                    <a:pt x="2387410" y="3645"/>
                  </a:cubicBezTo>
                  <a:cubicBezTo>
                    <a:pt x="2414731" y="2414"/>
                    <a:pt x="2442164" y="510"/>
                    <a:pt x="2469373" y="622"/>
                  </a:cubicBezTo>
                  <a:close/>
                </a:path>
              </a:pathLst>
            </a:custGeom>
            <a:gradFill>
              <a:gsLst>
                <a:gs pos="37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67C4629D-4AB7-48D4-A61B-1AE1837A78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176241"/>
              <a:ext cx="5646908" cy="6130481"/>
            </a:xfrm>
            <a:custGeom>
              <a:avLst/>
              <a:gdLst>
                <a:gd name="connsiteX0" fmla="*/ 2616837 w 5646908"/>
                <a:gd name="connsiteY0" fmla="*/ 0 h 6130481"/>
                <a:gd name="connsiteX1" fmla="*/ 4918721 w 5646908"/>
                <a:gd name="connsiteY1" fmla="*/ 1134258 h 6130481"/>
                <a:gd name="connsiteX2" fmla="*/ 5539036 w 5646908"/>
                <a:gd name="connsiteY2" fmla="*/ 3362353 h 6130481"/>
                <a:gd name="connsiteX3" fmla="*/ 4712024 w 5646908"/>
                <a:gd name="connsiteY3" fmla="*/ 5293280 h 6130481"/>
                <a:gd name="connsiteX4" fmla="*/ 2547864 w 5646908"/>
                <a:gd name="connsiteY4" fmla="*/ 6130481 h 6130481"/>
                <a:gd name="connsiteX5" fmla="*/ 263223 w 5646908"/>
                <a:gd name="connsiteY5" fmla="*/ 5212325 h 6130481"/>
                <a:gd name="connsiteX6" fmla="*/ 49974 w 5646908"/>
                <a:gd name="connsiteY6" fmla="*/ 4985345 h 6130481"/>
                <a:gd name="connsiteX7" fmla="*/ 0 w 5646908"/>
                <a:gd name="connsiteY7" fmla="*/ 4920618 h 6130481"/>
                <a:gd name="connsiteX8" fmla="*/ 0 w 5646908"/>
                <a:gd name="connsiteY8" fmla="*/ 3760303 h 6130481"/>
                <a:gd name="connsiteX9" fmla="*/ 80488 w 5646908"/>
                <a:gd name="connsiteY9" fmla="*/ 3974159 h 6130481"/>
                <a:gd name="connsiteX10" fmla="*/ 664748 w 5646908"/>
                <a:gd name="connsiteY10" fmla="*/ 4813600 h 6130481"/>
                <a:gd name="connsiteX11" fmla="*/ 2548087 w 5646908"/>
                <a:gd name="connsiteY11" fmla="*/ 5570406 h 6130481"/>
                <a:gd name="connsiteX12" fmla="*/ 3536561 w 5646908"/>
                <a:gd name="connsiteY12" fmla="*/ 5407153 h 6130481"/>
                <a:gd name="connsiteX13" fmla="*/ 4308035 w 5646908"/>
                <a:gd name="connsiteY13" fmla="*/ 4897241 h 6130481"/>
                <a:gd name="connsiteX14" fmla="*/ 4569038 w 5646908"/>
                <a:gd name="connsiteY14" fmla="*/ 4564802 h 6130481"/>
                <a:gd name="connsiteX15" fmla="*/ 4699147 w 5646908"/>
                <a:gd name="connsiteY15" fmla="*/ 4149952 h 6130481"/>
                <a:gd name="connsiteX16" fmla="*/ 5003034 w 5646908"/>
                <a:gd name="connsiteY16" fmla="*/ 3168421 h 6130481"/>
                <a:gd name="connsiteX17" fmla="*/ 4994189 w 5646908"/>
                <a:gd name="connsiteY17" fmla="*/ 2321590 h 6130481"/>
                <a:gd name="connsiteX18" fmla="*/ 4487860 w 5646908"/>
                <a:gd name="connsiteY18" fmla="*/ 1501856 h 6130481"/>
                <a:gd name="connsiteX19" fmla="*/ 3640469 w 5646908"/>
                <a:gd name="connsiteY19" fmla="*/ 808425 h 6130481"/>
                <a:gd name="connsiteX20" fmla="*/ 2616837 w 5646908"/>
                <a:gd name="connsiteY20" fmla="*/ 559851 h 6130481"/>
                <a:gd name="connsiteX21" fmla="*/ 1762952 w 5646908"/>
                <a:gd name="connsiteY21" fmla="*/ 812008 h 6130481"/>
                <a:gd name="connsiteX22" fmla="*/ 939635 w 5646908"/>
                <a:gd name="connsiteY22" fmla="*/ 1502976 h 6130481"/>
                <a:gd name="connsiteX23" fmla="*/ 585250 w 5646908"/>
                <a:gd name="connsiteY23" fmla="*/ 1831049 h 6130481"/>
                <a:gd name="connsiteX24" fmla="*/ 40403 w 5646908"/>
                <a:gd name="connsiteY24" fmla="*/ 2389556 h 6130481"/>
                <a:gd name="connsiteX25" fmla="*/ 0 w 5646908"/>
                <a:gd name="connsiteY25" fmla="*/ 2456747 h 6130481"/>
                <a:gd name="connsiteX26" fmla="*/ 0 w 5646908"/>
                <a:gd name="connsiteY26" fmla="*/ 1601114 h 6130481"/>
                <a:gd name="connsiteX27" fmla="*/ 93200 w 5646908"/>
                <a:gd name="connsiteY27" fmla="*/ 1513741 h 6130481"/>
                <a:gd name="connsiteX28" fmla="*/ 535423 w 5646908"/>
                <a:gd name="connsiteY28" fmla="*/ 1107273 h 6130481"/>
                <a:gd name="connsiteX29" fmla="*/ 2616837 w 5646908"/>
                <a:gd name="connsiteY29" fmla="*/ 0 h 6130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646908" h="6130481">
                  <a:moveTo>
                    <a:pt x="2616837" y="0"/>
                  </a:moveTo>
                  <a:cubicBezTo>
                    <a:pt x="3596241" y="0"/>
                    <a:pt x="4322479" y="463445"/>
                    <a:pt x="4918721" y="1134258"/>
                  </a:cubicBezTo>
                  <a:cubicBezTo>
                    <a:pt x="5416317" y="1694109"/>
                    <a:pt x="5857703" y="2516643"/>
                    <a:pt x="5539036" y="3362353"/>
                  </a:cubicBezTo>
                  <a:cubicBezTo>
                    <a:pt x="5111758" y="4496612"/>
                    <a:pt x="5300763" y="4716633"/>
                    <a:pt x="4712024" y="5293280"/>
                  </a:cubicBezTo>
                  <a:cubicBezTo>
                    <a:pt x="4123284" y="5869926"/>
                    <a:pt x="3446201" y="6130481"/>
                    <a:pt x="2547864" y="6130481"/>
                  </a:cubicBezTo>
                  <a:cubicBezTo>
                    <a:pt x="1657476" y="6130481"/>
                    <a:pt x="850619" y="5780127"/>
                    <a:pt x="263223" y="5212325"/>
                  </a:cubicBezTo>
                  <a:cubicBezTo>
                    <a:pt x="188497" y="5140091"/>
                    <a:pt x="117321" y="5064339"/>
                    <a:pt x="49974" y="4985345"/>
                  </a:cubicBezTo>
                  <a:lnTo>
                    <a:pt x="0" y="4920618"/>
                  </a:lnTo>
                  <a:lnTo>
                    <a:pt x="0" y="3760303"/>
                  </a:lnTo>
                  <a:lnTo>
                    <a:pt x="80488" y="3974159"/>
                  </a:lnTo>
                  <a:cubicBezTo>
                    <a:pt x="217875" y="4289243"/>
                    <a:pt x="414383" y="4571632"/>
                    <a:pt x="664748" y="4813600"/>
                  </a:cubicBezTo>
                  <a:cubicBezTo>
                    <a:pt x="1169734" y="5301566"/>
                    <a:pt x="1838644" y="5570406"/>
                    <a:pt x="2548087" y="5570406"/>
                  </a:cubicBezTo>
                  <a:cubicBezTo>
                    <a:pt x="2928786" y="5570406"/>
                    <a:pt x="3252156" y="5516996"/>
                    <a:pt x="3536561" y="5407153"/>
                  </a:cubicBezTo>
                  <a:cubicBezTo>
                    <a:pt x="3815366" y="5299438"/>
                    <a:pt x="4067747" y="5132603"/>
                    <a:pt x="4308035" y="4897241"/>
                  </a:cubicBezTo>
                  <a:cubicBezTo>
                    <a:pt x="4475095" y="4733653"/>
                    <a:pt x="4533767" y="4637358"/>
                    <a:pt x="4569038" y="4564802"/>
                  </a:cubicBezTo>
                  <a:cubicBezTo>
                    <a:pt x="4619313" y="4461453"/>
                    <a:pt x="4652792" y="4330784"/>
                    <a:pt x="4699147" y="4149952"/>
                  </a:cubicBezTo>
                  <a:cubicBezTo>
                    <a:pt x="4758491" y="3918846"/>
                    <a:pt x="4839558" y="3602194"/>
                    <a:pt x="5003034" y="3168421"/>
                  </a:cubicBezTo>
                  <a:cubicBezTo>
                    <a:pt x="5103024" y="2902940"/>
                    <a:pt x="5100112" y="2626037"/>
                    <a:pt x="4994189" y="2321590"/>
                  </a:cubicBezTo>
                  <a:cubicBezTo>
                    <a:pt x="4900470" y="2052526"/>
                    <a:pt x="4725460" y="1769129"/>
                    <a:pt x="4487860" y="1501856"/>
                  </a:cubicBezTo>
                  <a:cubicBezTo>
                    <a:pt x="4210285" y="1189683"/>
                    <a:pt x="3933047" y="962832"/>
                    <a:pt x="3640469" y="808425"/>
                  </a:cubicBezTo>
                  <a:cubicBezTo>
                    <a:pt x="3323369" y="641141"/>
                    <a:pt x="2988578" y="559851"/>
                    <a:pt x="2616837" y="559851"/>
                  </a:cubicBezTo>
                  <a:cubicBezTo>
                    <a:pt x="2315413" y="559851"/>
                    <a:pt x="2044110" y="640134"/>
                    <a:pt x="1762952" y="812008"/>
                  </a:cubicBezTo>
                  <a:cubicBezTo>
                    <a:pt x="1472838" y="989593"/>
                    <a:pt x="1197167" y="1250707"/>
                    <a:pt x="939635" y="1502976"/>
                  </a:cubicBezTo>
                  <a:cubicBezTo>
                    <a:pt x="819379" y="1620769"/>
                    <a:pt x="700355" y="1727700"/>
                    <a:pt x="585250" y="1831049"/>
                  </a:cubicBezTo>
                  <a:cubicBezTo>
                    <a:pt x="362317" y="2031140"/>
                    <a:pt x="169840" y="2204022"/>
                    <a:pt x="40403" y="2389556"/>
                  </a:cubicBezTo>
                  <a:lnTo>
                    <a:pt x="0" y="2456747"/>
                  </a:lnTo>
                  <a:lnTo>
                    <a:pt x="0" y="1601114"/>
                  </a:lnTo>
                  <a:lnTo>
                    <a:pt x="93200" y="1513741"/>
                  </a:lnTo>
                  <a:cubicBezTo>
                    <a:pt x="237107" y="1383294"/>
                    <a:pt x="388238" y="1251435"/>
                    <a:pt x="535423" y="1107273"/>
                  </a:cubicBezTo>
                  <a:cubicBezTo>
                    <a:pt x="1124050" y="530627"/>
                    <a:pt x="1718500" y="0"/>
                    <a:pt x="2616837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54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D1E30050-9FC4-4CC7-8C0B-BF5EFD1064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176241"/>
              <a:ext cx="5517522" cy="6130481"/>
            </a:xfrm>
            <a:custGeom>
              <a:avLst/>
              <a:gdLst>
                <a:gd name="connsiteX0" fmla="*/ 2549095 w 5517522"/>
                <a:gd name="connsiteY0" fmla="*/ 0 h 6130481"/>
                <a:gd name="connsiteX1" fmla="*/ 4804175 w 5517522"/>
                <a:gd name="connsiteY1" fmla="*/ 1134258 h 6130481"/>
                <a:gd name="connsiteX2" fmla="*/ 5411838 w 5517522"/>
                <a:gd name="connsiteY2" fmla="*/ 3362353 h 6130481"/>
                <a:gd name="connsiteX3" fmla="*/ 4601621 w 5517522"/>
                <a:gd name="connsiteY3" fmla="*/ 5293280 h 6130481"/>
                <a:gd name="connsiteX4" fmla="*/ 2481577 w 5517522"/>
                <a:gd name="connsiteY4" fmla="*/ 6130481 h 6130481"/>
                <a:gd name="connsiteX5" fmla="*/ 243517 w 5517522"/>
                <a:gd name="connsiteY5" fmla="*/ 5212325 h 6130481"/>
                <a:gd name="connsiteX6" fmla="*/ 34587 w 5517522"/>
                <a:gd name="connsiteY6" fmla="*/ 4985345 h 6130481"/>
                <a:gd name="connsiteX7" fmla="*/ 0 w 5517522"/>
                <a:gd name="connsiteY7" fmla="*/ 4939620 h 6130481"/>
                <a:gd name="connsiteX8" fmla="*/ 0 w 5517522"/>
                <a:gd name="connsiteY8" fmla="*/ 3335329 h 6130481"/>
                <a:gd name="connsiteX9" fmla="*/ 17141 w 5517522"/>
                <a:gd name="connsiteY9" fmla="*/ 3448738 h 6130481"/>
                <a:gd name="connsiteX10" fmla="*/ 167489 w 5517522"/>
                <a:gd name="connsiteY10" fmla="*/ 3930490 h 6130481"/>
                <a:gd name="connsiteX11" fmla="*/ 715471 w 5517522"/>
                <a:gd name="connsiteY11" fmla="*/ 4734212 h 6130481"/>
                <a:gd name="connsiteX12" fmla="*/ 2481689 w 5517522"/>
                <a:gd name="connsiteY12" fmla="*/ 5458772 h 6130481"/>
                <a:gd name="connsiteX13" fmla="*/ 4126644 w 5517522"/>
                <a:gd name="connsiteY13" fmla="*/ 4818302 h 6130481"/>
                <a:gd name="connsiteX14" fmla="*/ 4360437 w 5517522"/>
                <a:gd name="connsiteY14" fmla="*/ 4516766 h 6130481"/>
                <a:gd name="connsiteX15" fmla="*/ 4480357 w 5517522"/>
                <a:gd name="connsiteY15" fmla="*/ 4122855 h 6130481"/>
                <a:gd name="connsiteX16" fmla="*/ 4781557 w 5517522"/>
                <a:gd name="connsiteY16" fmla="*/ 3129791 h 6130481"/>
                <a:gd name="connsiteX17" fmla="*/ 4771928 w 5517522"/>
                <a:gd name="connsiteY17" fmla="*/ 2357869 h 6130481"/>
                <a:gd name="connsiteX18" fmla="*/ 4297510 w 5517522"/>
                <a:gd name="connsiteY18" fmla="*/ 1575533 h 6130481"/>
                <a:gd name="connsiteX19" fmla="*/ 3498715 w 5517522"/>
                <a:gd name="connsiteY19" fmla="*/ 907071 h 6130481"/>
                <a:gd name="connsiteX20" fmla="*/ 2549095 w 5517522"/>
                <a:gd name="connsiteY20" fmla="*/ 671821 h 6130481"/>
                <a:gd name="connsiteX21" fmla="*/ 985319 w 5517522"/>
                <a:gd name="connsiteY21" fmla="*/ 1582475 h 6130481"/>
                <a:gd name="connsiteX22" fmla="*/ 634628 w 5517522"/>
                <a:gd name="connsiteY22" fmla="*/ 1913907 h 6130481"/>
                <a:gd name="connsiteX23" fmla="*/ 117662 w 5517522"/>
                <a:gd name="connsiteY23" fmla="*/ 2453044 h 6130481"/>
                <a:gd name="connsiteX24" fmla="*/ 2515 w 5517522"/>
                <a:gd name="connsiteY24" fmla="*/ 2685494 h 6130481"/>
                <a:gd name="connsiteX25" fmla="*/ 0 w 5517522"/>
                <a:gd name="connsiteY25" fmla="*/ 2696965 h 6130481"/>
                <a:gd name="connsiteX26" fmla="*/ 0 w 5517522"/>
                <a:gd name="connsiteY26" fmla="*/ 1587383 h 6130481"/>
                <a:gd name="connsiteX27" fmla="*/ 76951 w 5517522"/>
                <a:gd name="connsiteY27" fmla="*/ 1513741 h 6130481"/>
                <a:gd name="connsiteX28" fmla="*/ 510118 w 5517522"/>
                <a:gd name="connsiteY28" fmla="*/ 1107273 h 6130481"/>
                <a:gd name="connsiteX29" fmla="*/ 2549095 w 5517522"/>
                <a:gd name="connsiteY29" fmla="*/ 0 h 6130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517522" h="6130481">
                  <a:moveTo>
                    <a:pt x="2549095" y="0"/>
                  </a:moveTo>
                  <a:cubicBezTo>
                    <a:pt x="3508568" y="0"/>
                    <a:pt x="4219915" y="463445"/>
                    <a:pt x="4804175" y="1134258"/>
                  </a:cubicBezTo>
                  <a:cubicBezTo>
                    <a:pt x="5291694" y="1694109"/>
                    <a:pt x="5724011" y="2516643"/>
                    <a:pt x="5411838" y="3362353"/>
                  </a:cubicBezTo>
                  <a:cubicBezTo>
                    <a:pt x="4993181" y="4496612"/>
                    <a:pt x="5178268" y="4716633"/>
                    <a:pt x="4601621" y="5293280"/>
                  </a:cubicBezTo>
                  <a:cubicBezTo>
                    <a:pt x="4024863" y="5869926"/>
                    <a:pt x="3361551" y="6130481"/>
                    <a:pt x="2481577" y="6130481"/>
                  </a:cubicBezTo>
                  <a:cubicBezTo>
                    <a:pt x="1609329" y="6130481"/>
                    <a:pt x="818932" y="5780127"/>
                    <a:pt x="243517" y="5212325"/>
                  </a:cubicBezTo>
                  <a:cubicBezTo>
                    <a:pt x="170302" y="5140091"/>
                    <a:pt x="100568" y="5064339"/>
                    <a:pt x="34587" y="4985345"/>
                  </a:cubicBezTo>
                  <a:lnTo>
                    <a:pt x="0" y="4939620"/>
                  </a:lnTo>
                  <a:lnTo>
                    <a:pt x="0" y="3335329"/>
                  </a:lnTo>
                  <a:lnTo>
                    <a:pt x="17141" y="3448738"/>
                  </a:lnTo>
                  <a:cubicBezTo>
                    <a:pt x="50676" y="3613558"/>
                    <a:pt x="100867" y="3774516"/>
                    <a:pt x="167489" y="3930490"/>
                  </a:cubicBezTo>
                  <a:cubicBezTo>
                    <a:pt x="296255" y="4232138"/>
                    <a:pt x="480670" y="4502546"/>
                    <a:pt x="715471" y="4734212"/>
                  </a:cubicBezTo>
                  <a:cubicBezTo>
                    <a:pt x="1188993" y="5201464"/>
                    <a:pt x="1816250" y="5458772"/>
                    <a:pt x="2481689" y="5458772"/>
                  </a:cubicBezTo>
                  <a:cubicBezTo>
                    <a:pt x="3185758" y="5458772"/>
                    <a:pt x="3677755" y="5267191"/>
                    <a:pt x="4126644" y="4818302"/>
                  </a:cubicBezTo>
                  <a:cubicBezTo>
                    <a:pt x="4278363" y="4666583"/>
                    <a:pt x="4329982" y="4580701"/>
                    <a:pt x="4360437" y="4516766"/>
                  </a:cubicBezTo>
                  <a:cubicBezTo>
                    <a:pt x="4404890" y="4423495"/>
                    <a:pt x="4436577" y="4297417"/>
                    <a:pt x="4480357" y="4122855"/>
                  </a:cubicBezTo>
                  <a:cubicBezTo>
                    <a:pt x="4539030" y="3889285"/>
                    <a:pt x="4619425" y="3569275"/>
                    <a:pt x="4781557" y="3129791"/>
                  </a:cubicBezTo>
                  <a:cubicBezTo>
                    <a:pt x="4870238" y="2889503"/>
                    <a:pt x="4867103" y="2637010"/>
                    <a:pt x="4771928" y="2357869"/>
                  </a:cubicBezTo>
                  <a:cubicBezTo>
                    <a:pt x="4684815" y="2102465"/>
                    <a:pt x="4520779" y="1831945"/>
                    <a:pt x="4297510" y="1575533"/>
                  </a:cubicBezTo>
                  <a:cubicBezTo>
                    <a:pt x="4034492" y="1273549"/>
                    <a:pt x="3773266" y="1054983"/>
                    <a:pt x="3498715" y="907071"/>
                  </a:cubicBezTo>
                  <a:cubicBezTo>
                    <a:pt x="3204905" y="748745"/>
                    <a:pt x="2894187" y="671821"/>
                    <a:pt x="2549095" y="671821"/>
                  </a:cubicBezTo>
                  <a:cubicBezTo>
                    <a:pt x="1942553" y="671821"/>
                    <a:pt x="1518298" y="1049273"/>
                    <a:pt x="985319" y="1582475"/>
                  </a:cubicBezTo>
                  <a:cubicBezTo>
                    <a:pt x="865735" y="1702059"/>
                    <a:pt x="748278" y="1809774"/>
                    <a:pt x="634628" y="1913907"/>
                  </a:cubicBezTo>
                  <a:cubicBezTo>
                    <a:pt x="421325" y="2109407"/>
                    <a:pt x="237134" y="2278146"/>
                    <a:pt x="117662" y="2453044"/>
                  </a:cubicBezTo>
                  <a:cubicBezTo>
                    <a:pt x="64756" y="2530415"/>
                    <a:pt x="27022" y="2605799"/>
                    <a:pt x="2515" y="2685494"/>
                  </a:cubicBezTo>
                  <a:lnTo>
                    <a:pt x="0" y="2696965"/>
                  </a:lnTo>
                  <a:lnTo>
                    <a:pt x="0" y="1587383"/>
                  </a:lnTo>
                  <a:lnTo>
                    <a:pt x="76951" y="1513741"/>
                  </a:lnTo>
                  <a:cubicBezTo>
                    <a:pt x="217918" y="1383294"/>
                    <a:pt x="365956" y="1251435"/>
                    <a:pt x="510118" y="1107273"/>
                  </a:cubicBezTo>
                  <a:cubicBezTo>
                    <a:pt x="1086764" y="530627"/>
                    <a:pt x="1669121" y="0"/>
                    <a:pt x="25490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E7E03733-50FD-49A6-B226-40F6A0AD45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176241"/>
              <a:ext cx="5517475" cy="6130481"/>
            </a:xfrm>
            <a:custGeom>
              <a:avLst/>
              <a:gdLst>
                <a:gd name="connsiteX0" fmla="*/ 2549095 w 5517475"/>
                <a:gd name="connsiteY0" fmla="*/ 0 h 6130481"/>
                <a:gd name="connsiteX1" fmla="*/ 4804175 w 5517475"/>
                <a:gd name="connsiteY1" fmla="*/ 1134258 h 6130481"/>
                <a:gd name="connsiteX2" fmla="*/ 5411838 w 5517475"/>
                <a:gd name="connsiteY2" fmla="*/ 3362353 h 6130481"/>
                <a:gd name="connsiteX3" fmla="*/ 4601621 w 5517475"/>
                <a:gd name="connsiteY3" fmla="*/ 5293280 h 6130481"/>
                <a:gd name="connsiteX4" fmla="*/ 2481577 w 5517475"/>
                <a:gd name="connsiteY4" fmla="*/ 6130481 h 6130481"/>
                <a:gd name="connsiteX5" fmla="*/ 243517 w 5517475"/>
                <a:gd name="connsiteY5" fmla="*/ 5212325 h 6130481"/>
                <a:gd name="connsiteX6" fmla="*/ 34587 w 5517475"/>
                <a:gd name="connsiteY6" fmla="*/ 4985345 h 6130481"/>
                <a:gd name="connsiteX7" fmla="*/ 0 w 5517475"/>
                <a:gd name="connsiteY7" fmla="*/ 4939620 h 6130481"/>
                <a:gd name="connsiteX8" fmla="*/ 0 w 5517475"/>
                <a:gd name="connsiteY8" fmla="*/ 3799573 h 6130481"/>
                <a:gd name="connsiteX9" fmla="*/ 64364 w 5517475"/>
                <a:gd name="connsiteY9" fmla="*/ 3974159 h 6130481"/>
                <a:gd name="connsiteX10" fmla="*/ 636644 w 5517475"/>
                <a:gd name="connsiteY10" fmla="*/ 4813600 h 6130481"/>
                <a:gd name="connsiteX11" fmla="*/ 2481577 w 5517475"/>
                <a:gd name="connsiteY11" fmla="*/ 5570406 h 6130481"/>
                <a:gd name="connsiteX12" fmla="*/ 3449896 w 5517475"/>
                <a:gd name="connsiteY12" fmla="*/ 5407153 h 6130481"/>
                <a:gd name="connsiteX13" fmla="*/ 4205695 w 5517475"/>
                <a:gd name="connsiteY13" fmla="*/ 4897241 h 6130481"/>
                <a:gd name="connsiteX14" fmla="*/ 4461434 w 5517475"/>
                <a:gd name="connsiteY14" fmla="*/ 4564802 h 6130481"/>
                <a:gd name="connsiteX15" fmla="*/ 4588969 w 5517475"/>
                <a:gd name="connsiteY15" fmla="*/ 4149952 h 6130481"/>
                <a:gd name="connsiteX16" fmla="*/ 4886585 w 5517475"/>
                <a:gd name="connsiteY16" fmla="*/ 3168421 h 6130481"/>
                <a:gd name="connsiteX17" fmla="*/ 4877964 w 5517475"/>
                <a:gd name="connsiteY17" fmla="*/ 2321590 h 6130481"/>
                <a:gd name="connsiteX18" fmla="*/ 4382048 w 5517475"/>
                <a:gd name="connsiteY18" fmla="*/ 1501856 h 6130481"/>
                <a:gd name="connsiteX19" fmla="*/ 3551900 w 5517475"/>
                <a:gd name="connsiteY19" fmla="*/ 808425 h 6130481"/>
                <a:gd name="connsiteX20" fmla="*/ 2549095 w 5517475"/>
                <a:gd name="connsiteY20" fmla="*/ 559851 h 6130481"/>
                <a:gd name="connsiteX21" fmla="*/ 1712566 w 5517475"/>
                <a:gd name="connsiteY21" fmla="*/ 812008 h 6130481"/>
                <a:gd name="connsiteX22" fmla="*/ 906044 w 5517475"/>
                <a:gd name="connsiteY22" fmla="*/ 1502976 h 6130481"/>
                <a:gd name="connsiteX23" fmla="*/ 558825 w 5517475"/>
                <a:gd name="connsiteY23" fmla="*/ 1831049 h 6130481"/>
                <a:gd name="connsiteX24" fmla="*/ 25063 w 5517475"/>
                <a:gd name="connsiteY24" fmla="*/ 2389556 h 6130481"/>
                <a:gd name="connsiteX25" fmla="*/ 0 w 5517475"/>
                <a:gd name="connsiteY25" fmla="*/ 2432109 h 6130481"/>
                <a:gd name="connsiteX26" fmla="*/ 0 w 5517475"/>
                <a:gd name="connsiteY26" fmla="*/ 1587383 h 6130481"/>
                <a:gd name="connsiteX27" fmla="*/ 76951 w 5517475"/>
                <a:gd name="connsiteY27" fmla="*/ 1513741 h 6130481"/>
                <a:gd name="connsiteX28" fmla="*/ 510118 w 5517475"/>
                <a:gd name="connsiteY28" fmla="*/ 1107273 h 6130481"/>
                <a:gd name="connsiteX29" fmla="*/ 2549095 w 5517475"/>
                <a:gd name="connsiteY29" fmla="*/ 0 h 6130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517475" h="6130481">
                  <a:moveTo>
                    <a:pt x="2549095" y="0"/>
                  </a:moveTo>
                  <a:cubicBezTo>
                    <a:pt x="3508568" y="0"/>
                    <a:pt x="4219915" y="463445"/>
                    <a:pt x="4804175" y="1134258"/>
                  </a:cubicBezTo>
                  <a:cubicBezTo>
                    <a:pt x="5291694" y="1694109"/>
                    <a:pt x="5723899" y="2516643"/>
                    <a:pt x="5411838" y="3362353"/>
                  </a:cubicBezTo>
                  <a:cubicBezTo>
                    <a:pt x="4993181" y="4496612"/>
                    <a:pt x="5178268" y="4716633"/>
                    <a:pt x="4601621" y="5293280"/>
                  </a:cubicBezTo>
                  <a:cubicBezTo>
                    <a:pt x="4024863" y="5869926"/>
                    <a:pt x="3361551" y="6130481"/>
                    <a:pt x="2481577" y="6130481"/>
                  </a:cubicBezTo>
                  <a:cubicBezTo>
                    <a:pt x="1609329" y="6130481"/>
                    <a:pt x="818932" y="5780127"/>
                    <a:pt x="243517" y="5212325"/>
                  </a:cubicBezTo>
                  <a:cubicBezTo>
                    <a:pt x="170302" y="5140091"/>
                    <a:pt x="100568" y="5064339"/>
                    <a:pt x="34587" y="4985345"/>
                  </a:cubicBezTo>
                  <a:lnTo>
                    <a:pt x="0" y="4939620"/>
                  </a:lnTo>
                  <a:lnTo>
                    <a:pt x="0" y="3799573"/>
                  </a:lnTo>
                  <a:lnTo>
                    <a:pt x="64364" y="3974159"/>
                  </a:lnTo>
                  <a:cubicBezTo>
                    <a:pt x="198841" y="4289243"/>
                    <a:pt x="391429" y="4571632"/>
                    <a:pt x="636644" y="4813600"/>
                  </a:cubicBezTo>
                  <a:cubicBezTo>
                    <a:pt x="1131328" y="5301566"/>
                    <a:pt x="1786578" y="5570406"/>
                    <a:pt x="2481577" y="5570406"/>
                  </a:cubicBezTo>
                  <a:cubicBezTo>
                    <a:pt x="2854550" y="5570406"/>
                    <a:pt x="3171314" y="5516996"/>
                    <a:pt x="3449896" y="5407153"/>
                  </a:cubicBezTo>
                  <a:cubicBezTo>
                    <a:pt x="3723103" y="5299438"/>
                    <a:pt x="3970333" y="5132603"/>
                    <a:pt x="4205695" y="4897241"/>
                  </a:cubicBezTo>
                  <a:cubicBezTo>
                    <a:pt x="4369395" y="4733653"/>
                    <a:pt x="4426836" y="4637358"/>
                    <a:pt x="4461434" y="4564802"/>
                  </a:cubicBezTo>
                  <a:cubicBezTo>
                    <a:pt x="4510701" y="4461453"/>
                    <a:pt x="4543509" y="4330784"/>
                    <a:pt x="4588969" y="4149952"/>
                  </a:cubicBezTo>
                  <a:cubicBezTo>
                    <a:pt x="4646969" y="3918846"/>
                    <a:pt x="4726468" y="3602194"/>
                    <a:pt x="4886585" y="3168421"/>
                  </a:cubicBezTo>
                  <a:cubicBezTo>
                    <a:pt x="4984560" y="2902940"/>
                    <a:pt x="4981760" y="2626037"/>
                    <a:pt x="4877964" y="2321590"/>
                  </a:cubicBezTo>
                  <a:cubicBezTo>
                    <a:pt x="4786260" y="2052526"/>
                    <a:pt x="4614834" y="1769129"/>
                    <a:pt x="4382048" y="1501856"/>
                  </a:cubicBezTo>
                  <a:cubicBezTo>
                    <a:pt x="4110072" y="1189683"/>
                    <a:pt x="3838544" y="962832"/>
                    <a:pt x="3551900" y="808425"/>
                  </a:cubicBezTo>
                  <a:cubicBezTo>
                    <a:pt x="3241183" y="641141"/>
                    <a:pt x="2913222" y="559851"/>
                    <a:pt x="2549095" y="559851"/>
                  </a:cubicBezTo>
                  <a:cubicBezTo>
                    <a:pt x="2253830" y="559851"/>
                    <a:pt x="1988013" y="640134"/>
                    <a:pt x="1712566" y="812008"/>
                  </a:cubicBezTo>
                  <a:cubicBezTo>
                    <a:pt x="1428385" y="989593"/>
                    <a:pt x="1158313" y="1250707"/>
                    <a:pt x="906044" y="1502976"/>
                  </a:cubicBezTo>
                  <a:cubicBezTo>
                    <a:pt x="788140" y="1620769"/>
                    <a:pt x="671579" y="1727700"/>
                    <a:pt x="558825" y="1831049"/>
                  </a:cubicBezTo>
                  <a:cubicBezTo>
                    <a:pt x="340371" y="2031140"/>
                    <a:pt x="151813" y="2204022"/>
                    <a:pt x="25063" y="2389556"/>
                  </a:cubicBezTo>
                  <a:lnTo>
                    <a:pt x="0" y="2432109"/>
                  </a:lnTo>
                  <a:lnTo>
                    <a:pt x="0" y="1587383"/>
                  </a:lnTo>
                  <a:lnTo>
                    <a:pt x="76951" y="1513741"/>
                  </a:lnTo>
                  <a:cubicBezTo>
                    <a:pt x="217918" y="1383294"/>
                    <a:pt x="365956" y="1251435"/>
                    <a:pt x="510118" y="1107273"/>
                  </a:cubicBezTo>
                  <a:cubicBezTo>
                    <a:pt x="1086764" y="530627"/>
                    <a:pt x="1669121" y="0"/>
                    <a:pt x="25490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8A614510-A9F4-41B6-B78E-F49E390C7E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0"/>
              <a:ext cx="5646974" cy="6483075"/>
            </a:xfrm>
            <a:custGeom>
              <a:avLst/>
              <a:gdLst>
                <a:gd name="connsiteX0" fmla="*/ 2405773 w 5646974"/>
                <a:gd name="connsiteY0" fmla="*/ 0 h 6483075"/>
                <a:gd name="connsiteX1" fmla="*/ 5646974 w 5646974"/>
                <a:gd name="connsiteY1" fmla="*/ 3241538 h 6483075"/>
                <a:gd name="connsiteX2" fmla="*/ 2405773 w 5646974"/>
                <a:gd name="connsiteY2" fmla="*/ 6483075 h 6483075"/>
                <a:gd name="connsiteX3" fmla="*/ 113897 w 5646974"/>
                <a:gd name="connsiteY3" fmla="*/ 5533666 h 6483075"/>
                <a:gd name="connsiteX4" fmla="*/ 0 w 5646974"/>
                <a:gd name="connsiteY4" fmla="*/ 5408336 h 6483075"/>
                <a:gd name="connsiteX5" fmla="*/ 0 w 5646974"/>
                <a:gd name="connsiteY5" fmla="*/ 4983659 h 6483075"/>
                <a:gd name="connsiteX6" fmla="*/ 155731 w 5646974"/>
                <a:gd name="connsiteY6" fmla="*/ 5176047 h 6483075"/>
                <a:gd name="connsiteX7" fmla="*/ 1093706 w 5646974"/>
                <a:gd name="connsiteY7" fmla="*/ 5866903 h 6483075"/>
                <a:gd name="connsiteX8" fmla="*/ 1639673 w 5646974"/>
                <a:gd name="connsiteY8" fmla="*/ 6059940 h 6483075"/>
                <a:gd name="connsiteX9" fmla="*/ 1709990 w 5646974"/>
                <a:gd name="connsiteY9" fmla="*/ 6076287 h 6483075"/>
                <a:gd name="connsiteX10" fmla="*/ 1780307 w 5646974"/>
                <a:gd name="connsiteY10" fmla="*/ 6091963 h 6483075"/>
                <a:gd name="connsiteX11" fmla="*/ 1851072 w 5646974"/>
                <a:gd name="connsiteY11" fmla="*/ 6105176 h 6483075"/>
                <a:gd name="connsiteX12" fmla="*/ 1886455 w 5646974"/>
                <a:gd name="connsiteY12" fmla="*/ 6111782 h 6483075"/>
                <a:gd name="connsiteX13" fmla="*/ 1921949 w 5646974"/>
                <a:gd name="connsiteY13" fmla="*/ 6117716 h 6483075"/>
                <a:gd name="connsiteX14" fmla="*/ 2064152 w 5646974"/>
                <a:gd name="connsiteY14" fmla="*/ 6137647 h 6483075"/>
                <a:gd name="connsiteX15" fmla="*/ 2206914 w 5646974"/>
                <a:gd name="connsiteY15" fmla="*/ 6151195 h 6483075"/>
                <a:gd name="connsiteX16" fmla="*/ 2350011 w 5646974"/>
                <a:gd name="connsiteY16" fmla="*/ 6158250 h 6483075"/>
                <a:gd name="connsiteX17" fmla="*/ 2493109 w 5646974"/>
                <a:gd name="connsiteY17" fmla="*/ 6159705 h 6483075"/>
                <a:gd name="connsiteX18" fmla="*/ 2781321 w 5646974"/>
                <a:gd name="connsiteY18" fmla="*/ 6147277 h 6483075"/>
                <a:gd name="connsiteX19" fmla="*/ 3345091 w 5646974"/>
                <a:gd name="connsiteY19" fmla="*/ 6060276 h 6483075"/>
                <a:gd name="connsiteX20" fmla="*/ 3878853 w 5646974"/>
                <a:gd name="connsiteY20" fmla="*/ 5871718 h 6483075"/>
                <a:gd name="connsiteX21" fmla="*/ 4367267 w 5646974"/>
                <a:gd name="connsiteY21" fmla="*/ 5573093 h 6483075"/>
                <a:gd name="connsiteX22" fmla="*/ 4424484 w 5646974"/>
                <a:gd name="connsiteY22" fmla="*/ 5528529 h 6483075"/>
                <a:gd name="connsiteX23" fmla="*/ 4481252 w 5646974"/>
                <a:gd name="connsiteY23" fmla="*/ 5483069 h 6483075"/>
                <a:gd name="connsiteX24" fmla="*/ 4536790 w 5646974"/>
                <a:gd name="connsiteY24" fmla="*/ 5435818 h 6483075"/>
                <a:gd name="connsiteX25" fmla="*/ 4591543 w 5646974"/>
                <a:gd name="connsiteY25" fmla="*/ 5387671 h 6483075"/>
                <a:gd name="connsiteX26" fmla="*/ 4794209 w 5646974"/>
                <a:gd name="connsiteY26" fmla="*/ 5181198 h 6483075"/>
                <a:gd name="connsiteX27" fmla="*/ 4956678 w 5646974"/>
                <a:gd name="connsiteY27" fmla="*/ 4945836 h 6483075"/>
                <a:gd name="connsiteX28" fmla="*/ 4989262 w 5646974"/>
                <a:gd name="connsiteY28" fmla="*/ 4881453 h 6483075"/>
                <a:gd name="connsiteX29" fmla="*/ 5017814 w 5646974"/>
                <a:gd name="connsiteY29" fmla="*/ 4814607 h 6483075"/>
                <a:gd name="connsiteX30" fmla="*/ 5044127 w 5646974"/>
                <a:gd name="connsiteY30" fmla="*/ 4746193 h 6483075"/>
                <a:gd name="connsiteX31" fmla="*/ 5068425 w 5646974"/>
                <a:gd name="connsiteY31" fmla="*/ 4676436 h 6483075"/>
                <a:gd name="connsiteX32" fmla="*/ 5154641 w 5646974"/>
                <a:gd name="connsiteY32" fmla="*/ 4390352 h 6483075"/>
                <a:gd name="connsiteX33" fmla="*/ 5196854 w 5646974"/>
                <a:gd name="connsiteY33" fmla="*/ 4246134 h 6483075"/>
                <a:gd name="connsiteX34" fmla="*/ 5240299 w 5646974"/>
                <a:gd name="connsiteY34" fmla="*/ 4102140 h 6483075"/>
                <a:gd name="connsiteX35" fmla="*/ 5432440 w 5646974"/>
                <a:gd name="connsiteY35" fmla="*/ 3532884 h 6483075"/>
                <a:gd name="connsiteX36" fmla="*/ 5528846 w 5646974"/>
                <a:gd name="connsiteY36" fmla="*/ 2951647 h 6483075"/>
                <a:gd name="connsiteX37" fmla="*/ 5495927 w 5646974"/>
                <a:gd name="connsiteY37" fmla="*/ 2658733 h 6483075"/>
                <a:gd name="connsiteX38" fmla="*/ 5480027 w 5646974"/>
                <a:gd name="connsiteY38" fmla="*/ 2586848 h 6483075"/>
                <a:gd name="connsiteX39" fmla="*/ 5461328 w 5646974"/>
                <a:gd name="connsiteY39" fmla="*/ 2515635 h 6483075"/>
                <a:gd name="connsiteX40" fmla="*/ 5439605 w 5646974"/>
                <a:gd name="connsiteY40" fmla="*/ 2445317 h 6483075"/>
                <a:gd name="connsiteX41" fmla="*/ 5415532 w 5646974"/>
                <a:gd name="connsiteY41" fmla="*/ 2375896 h 6483075"/>
                <a:gd name="connsiteX42" fmla="*/ 5144564 w 5646974"/>
                <a:gd name="connsiteY42" fmla="*/ 1857138 h 6483075"/>
                <a:gd name="connsiteX43" fmla="*/ 4774838 w 5646974"/>
                <a:gd name="connsiteY43" fmla="*/ 1405450 h 6483075"/>
                <a:gd name="connsiteX44" fmla="*/ 4345769 w 5646974"/>
                <a:gd name="connsiteY44" fmla="*/ 1012323 h 6483075"/>
                <a:gd name="connsiteX45" fmla="*/ 4115334 w 5646974"/>
                <a:gd name="connsiteY45" fmla="*/ 841344 h 6483075"/>
                <a:gd name="connsiteX46" fmla="*/ 3874038 w 5646974"/>
                <a:gd name="connsiteY46" fmla="*/ 691528 h 6483075"/>
                <a:gd name="connsiteX47" fmla="*/ 3359535 w 5646974"/>
                <a:gd name="connsiteY47" fmla="*/ 468819 h 6483075"/>
                <a:gd name="connsiteX48" fmla="*/ 2811105 w 5646974"/>
                <a:gd name="connsiteY48" fmla="*/ 366031 h 6483075"/>
                <a:gd name="connsiteX49" fmla="*/ 2741124 w 5646974"/>
                <a:gd name="connsiteY49" fmla="*/ 361440 h 6483075"/>
                <a:gd name="connsiteX50" fmla="*/ 2671030 w 5646974"/>
                <a:gd name="connsiteY50" fmla="*/ 358417 h 6483075"/>
                <a:gd name="connsiteX51" fmla="*/ 2600713 w 5646974"/>
                <a:gd name="connsiteY51" fmla="*/ 357521 h 6483075"/>
                <a:gd name="connsiteX52" fmla="*/ 2531739 w 5646974"/>
                <a:gd name="connsiteY52" fmla="*/ 358529 h 6483075"/>
                <a:gd name="connsiteX53" fmla="*/ 2259988 w 5646974"/>
                <a:gd name="connsiteY53" fmla="*/ 385289 h 6483075"/>
                <a:gd name="connsiteX54" fmla="*/ 1740670 w 5646974"/>
                <a:gd name="connsiteY54" fmla="*/ 553917 h 6483075"/>
                <a:gd name="connsiteX55" fmla="*/ 1264124 w 5646974"/>
                <a:gd name="connsiteY55" fmla="*/ 853549 h 6483075"/>
                <a:gd name="connsiteX56" fmla="*/ 823074 w 5646974"/>
                <a:gd name="connsiteY56" fmla="*/ 1234136 h 6483075"/>
                <a:gd name="connsiteX57" fmla="*/ 715694 w 5646974"/>
                <a:gd name="connsiteY57" fmla="*/ 1336252 h 6483075"/>
                <a:gd name="connsiteX58" fmla="*/ 606859 w 5646974"/>
                <a:gd name="connsiteY58" fmla="*/ 1440945 h 6483075"/>
                <a:gd name="connsiteX59" fmla="*/ 382023 w 5646974"/>
                <a:gd name="connsiteY59" fmla="*/ 1646074 h 6483075"/>
                <a:gd name="connsiteX60" fmla="*/ 158531 w 5646974"/>
                <a:gd name="connsiteY60" fmla="*/ 1843813 h 6483075"/>
                <a:gd name="connsiteX61" fmla="*/ 0 w 5646974"/>
                <a:gd name="connsiteY61" fmla="*/ 1991775 h 6483075"/>
                <a:gd name="connsiteX62" fmla="*/ 0 w 5646974"/>
                <a:gd name="connsiteY62" fmla="*/ 1074740 h 6483075"/>
                <a:gd name="connsiteX63" fmla="*/ 113897 w 5646974"/>
                <a:gd name="connsiteY63" fmla="*/ 949410 h 6483075"/>
                <a:gd name="connsiteX64" fmla="*/ 2405773 w 5646974"/>
                <a:gd name="connsiteY64" fmla="*/ 0 h 6483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5646974" h="6483075">
                  <a:moveTo>
                    <a:pt x="2405773" y="0"/>
                  </a:moveTo>
                  <a:cubicBezTo>
                    <a:pt x="4195841" y="0"/>
                    <a:pt x="5646974" y="1451246"/>
                    <a:pt x="5646974" y="3241538"/>
                  </a:cubicBezTo>
                  <a:cubicBezTo>
                    <a:pt x="5646974" y="5031830"/>
                    <a:pt x="4195841" y="6483075"/>
                    <a:pt x="2405773" y="6483075"/>
                  </a:cubicBezTo>
                  <a:cubicBezTo>
                    <a:pt x="1510739" y="6483075"/>
                    <a:pt x="700439" y="6120264"/>
                    <a:pt x="113897" y="5533666"/>
                  </a:cubicBezTo>
                  <a:lnTo>
                    <a:pt x="0" y="5408336"/>
                  </a:lnTo>
                  <a:lnTo>
                    <a:pt x="0" y="4983659"/>
                  </a:lnTo>
                  <a:lnTo>
                    <a:pt x="155731" y="5176047"/>
                  </a:lnTo>
                  <a:cubicBezTo>
                    <a:pt x="417742" y="5469073"/>
                    <a:pt x="741224" y="5704211"/>
                    <a:pt x="1093706" y="5866903"/>
                  </a:cubicBezTo>
                  <a:cubicBezTo>
                    <a:pt x="1269947" y="5948418"/>
                    <a:pt x="1453018" y="6013137"/>
                    <a:pt x="1639673" y="6059940"/>
                  </a:cubicBezTo>
                  <a:lnTo>
                    <a:pt x="1709990" y="6076287"/>
                  </a:lnTo>
                  <a:cubicBezTo>
                    <a:pt x="1733504" y="6081550"/>
                    <a:pt x="1756570" y="6088156"/>
                    <a:pt x="1780307" y="6091963"/>
                  </a:cubicBezTo>
                  <a:lnTo>
                    <a:pt x="1851072" y="6105176"/>
                  </a:lnTo>
                  <a:lnTo>
                    <a:pt x="1886455" y="6111782"/>
                  </a:lnTo>
                  <a:cubicBezTo>
                    <a:pt x="1898212" y="6114021"/>
                    <a:pt x="1909969" y="6116373"/>
                    <a:pt x="1921949" y="6117716"/>
                  </a:cubicBezTo>
                  <a:cubicBezTo>
                    <a:pt x="1969425" y="6124323"/>
                    <a:pt x="2016676" y="6131489"/>
                    <a:pt x="2064152" y="6137647"/>
                  </a:cubicBezTo>
                  <a:cubicBezTo>
                    <a:pt x="2111851" y="6141790"/>
                    <a:pt x="2159438" y="6146381"/>
                    <a:pt x="2206914" y="6151195"/>
                  </a:cubicBezTo>
                  <a:lnTo>
                    <a:pt x="2350011" y="6158250"/>
                  </a:lnTo>
                  <a:cubicBezTo>
                    <a:pt x="2397711" y="6159593"/>
                    <a:pt x="2445410" y="6159146"/>
                    <a:pt x="2493109" y="6159705"/>
                  </a:cubicBezTo>
                  <a:cubicBezTo>
                    <a:pt x="2589068" y="6158137"/>
                    <a:pt x="2685922" y="6154666"/>
                    <a:pt x="2781321" y="6147277"/>
                  </a:cubicBezTo>
                  <a:cubicBezTo>
                    <a:pt x="2972566" y="6132944"/>
                    <a:pt x="3161348" y="6105288"/>
                    <a:pt x="3345091" y="6060276"/>
                  </a:cubicBezTo>
                  <a:cubicBezTo>
                    <a:pt x="3528834" y="6015375"/>
                    <a:pt x="3707539" y="5952785"/>
                    <a:pt x="3878853" y="5871718"/>
                  </a:cubicBezTo>
                  <a:cubicBezTo>
                    <a:pt x="4050167" y="5790428"/>
                    <a:pt x="4213084" y="5689318"/>
                    <a:pt x="4367267" y="5573093"/>
                  </a:cubicBezTo>
                  <a:lnTo>
                    <a:pt x="4424484" y="5528529"/>
                  </a:lnTo>
                  <a:cubicBezTo>
                    <a:pt x="4443631" y="5513637"/>
                    <a:pt x="4463113" y="5499193"/>
                    <a:pt x="4481252" y="5483069"/>
                  </a:cubicBezTo>
                  <a:lnTo>
                    <a:pt x="4536790" y="5435818"/>
                  </a:lnTo>
                  <a:cubicBezTo>
                    <a:pt x="4555265" y="5419918"/>
                    <a:pt x="4574188" y="5404466"/>
                    <a:pt x="4591543" y="5387671"/>
                  </a:cubicBezTo>
                  <a:cubicBezTo>
                    <a:pt x="4662980" y="5321944"/>
                    <a:pt x="4733074" y="5254650"/>
                    <a:pt x="4794209" y="5181198"/>
                  </a:cubicBezTo>
                  <a:cubicBezTo>
                    <a:pt x="4857808" y="5109089"/>
                    <a:pt x="4910434" y="5029926"/>
                    <a:pt x="4956678" y="4945836"/>
                  </a:cubicBezTo>
                  <a:cubicBezTo>
                    <a:pt x="4967651" y="4924450"/>
                    <a:pt x="4978624" y="4903064"/>
                    <a:pt x="4989262" y="4881453"/>
                  </a:cubicBezTo>
                  <a:lnTo>
                    <a:pt x="5017814" y="4814607"/>
                  </a:lnTo>
                  <a:cubicBezTo>
                    <a:pt x="5027891" y="4792549"/>
                    <a:pt x="5035393" y="4769035"/>
                    <a:pt x="5044127" y="4746193"/>
                  </a:cubicBezTo>
                  <a:cubicBezTo>
                    <a:pt x="5052636" y="4723128"/>
                    <a:pt x="5061146" y="4700174"/>
                    <a:pt x="5068425" y="4676436"/>
                  </a:cubicBezTo>
                  <a:cubicBezTo>
                    <a:pt x="5099552" y="4582717"/>
                    <a:pt x="5126985" y="4486422"/>
                    <a:pt x="5154641" y="4390352"/>
                  </a:cubicBezTo>
                  <a:lnTo>
                    <a:pt x="5196854" y="4246134"/>
                  </a:lnTo>
                  <a:lnTo>
                    <a:pt x="5240299" y="4102140"/>
                  </a:lnTo>
                  <a:cubicBezTo>
                    <a:pt x="5299195" y="3910560"/>
                    <a:pt x="5364697" y="3721330"/>
                    <a:pt x="5432440" y="3532884"/>
                  </a:cubicBezTo>
                  <a:cubicBezTo>
                    <a:pt x="5500294" y="3346902"/>
                    <a:pt x="5533549" y="3148714"/>
                    <a:pt x="5528846" y="2951647"/>
                  </a:cubicBezTo>
                  <a:cubicBezTo>
                    <a:pt x="5526831" y="2853113"/>
                    <a:pt x="5515409" y="2755027"/>
                    <a:pt x="5495927" y="2658733"/>
                  </a:cubicBezTo>
                  <a:cubicBezTo>
                    <a:pt x="5491112" y="2634659"/>
                    <a:pt x="5486297" y="2610585"/>
                    <a:pt x="5480027" y="2586848"/>
                  </a:cubicBezTo>
                  <a:cubicBezTo>
                    <a:pt x="5474205" y="2562998"/>
                    <a:pt x="5468718" y="2539036"/>
                    <a:pt x="5461328" y="2515635"/>
                  </a:cubicBezTo>
                  <a:cubicBezTo>
                    <a:pt x="5454386" y="2492009"/>
                    <a:pt x="5447668" y="2468495"/>
                    <a:pt x="5439605" y="2445317"/>
                  </a:cubicBezTo>
                  <a:cubicBezTo>
                    <a:pt x="5431879" y="2422028"/>
                    <a:pt x="5424378" y="2398738"/>
                    <a:pt x="5415532" y="2375896"/>
                  </a:cubicBezTo>
                  <a:cubicBezTo>
                    <a:pt x="5347790" y="2191817"/>
                    <a:pt x="5254071" y="2018599"/>
                    <a:pt x="5144564" y="1857138"/>
                  </a:cubicBezTo>
                  <a:cubicBezTo>
                    <a:pt x="5034946" y="1695565"/>
                    <a:pt x="4909762" y="1545301"/>
                    <a:pt x="4774838" y="1405450"/>
                  </a:cubicBezTo>
                  <a:cubicBezTo>
                    <a:pt x="4638907" y="1265040"/>
                    <a:pt x="4496145" y="1132131"/>
                    <a:pt x="4345769" y="1012323"/>
                  </a:cubicBezTo>
                  <a:cubicBezTo>
                    <a:pt x="4270749" y="952195"/>
                    <a:pt x="4194273" y="894642"/>
                    <a:pt x="4115334" y="841344"/>
                  </a:cubicBezTo>
                  <a:cubicBezTo>
                    <a:pt x="4037067" y="787263"/>
                    <a:pt x="3956336" y="737548"/>
                    <a:pt x="3874038" y="691528"/>
                  </a:cubicBezTo>
                  <a:cubicBezTo>
                    <a:pt x="3709554" y="599712"/>
                    <a:pt x="3537792" y="523349"/>
                    <a:pt x="3359535" y="468819"/>
                  </a:cubicBezTo>
                  <a:cubicBezTo>
                    <a:pt x="3181278" y="414514"/>
                    <a:pt x="2997311" y="380699"/>
                    <a:pt x="2811105" y="366031"/>
                  </a:cubicBezTo>
                  <a:cubicBezTo>
                    <a:pt x="2787703" y="364575"/>
                    <a:pt x="2764525" y="362448"/>
                    <a:pt x="2741124" y="361440"/>
                  </a:cubicBezTo>
                  <a:lnTo>
                    <a:pt x="2671030" y="358417"/>
                  </a:lnTo>
                  <a:lnTo>
                    <a:pt x="2600713" y="357521"/>
                  </a:lnTo>
                  <a:cubicBezTo>
                    <a:pt x="2577087" y="356961"/>
                    <a:pt x="2554805" y="358305"/>
                    <a:pt x="2531739" y="358529"/>
                  </a:cubicBezTo>
                  <a:cubicBezTo>
                    <a:pt x="2440259" y="360992"/>
                    <a:pt x="2349564" y="370285"/>
                    <a:pt x="2259988" y="385289"/>
                  </a:cubicBezTo>
                  <a:cubicBezTo>
                    <a:pt x="2080723" y="415521"/>
                    <a:pt x="1906945" y="473634"/>
                    <a:pt x="1740670" y="553917"/>
                  </a:cubicBezTo>
                  <a:cubicBezTo>
                    <a:pt x="1574506" y="634647"/>
                    <a:pt x="1415844" y="737100"/>
                    <a:pt x="1264124" y="853549"/>
                  </a:cubicBezTo>
                  <a:cubicBezTo>
                    <a:pt x="1112181" y="969886"/>
                    <a:pt x="966508" y="1099212"/>
                    <a:pt x="823074" y="1234136"/>
                  </a:cubicBezTo>
                  <a:cubicBezTo>
                    <a:pt x="787131" y="1267951"/>
                    <a:pt x="751413" y="1301990"/>
                    <a:pt x="715694" y="1336252"/>
                  </a:cubicBezTo>
                  <a:lnTo>
                    <a:pt x="606859" y="1440945"/>
                  </a:lnTo>
                  <a:cubicBezTo>
                    <a:pt x="532623" y="1511374"/>
                    <a:pt x="457267" y="1579452"/>
                    <a:pt x="382023" y="1646074"/>
                  </a:cubicBezTo>
                  <a:lnTo>
                    <a:pt x="158531" y="1843813"/>
                  </a:lnTo>
                  <a:lnTo>
                    <a:pt x="0" y="1991775"/>
                  </a:lnTo>
                  <a:lnTo>
                    <a:pt x="0" y="1074740"/>
                  </a:lnTo>
                  <a:lnTo>
                    <a:pt x="113897" y="949410"/>
                  </a:lnTo>
                  <a:cubicBezTo>
                    <a:pt x="700439" y="362812"/>
                    <a:pt x="1510739" y="0"/>
                    <a:pt x="2405773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74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5CFA624-D20D-C9DD-371E-DC5E722644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2053641"/>
            <a:ext cx="3669161" cy="2760098"/>
          </a:xfrm>
        </p:spPr>
        <p:txBody>
          <a:bodyPr>
            <a:normAutofit/>
          </a:bodyPr>
          <a:lstStyle/>
          <a:p>
            <a:r>
              <a:rPr lang="de-AT" sz="4000">
                <a:solidFill>
                  <a:schemeClr val="tx2"/>
                </a:solidFill>
              </a:rPr>
              <a:t>Solution</a:t>
            </a:r>
            <a:endParaRPr lang="en-US" sz="4000">
              <a:solidFill>
                <a:schemeClr val="tx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0C31A7-A7FE-5AD9-D085-5D79C99C18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801866"/>
            <a:ext cx="5306084" cy="5230634"/>
          </a:xfrm>
          <a:noFill/>
          <a:ln>
            <a:noFill/>
          </a:ln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de-AT" sz="1800" b="1" dirty="0" err="1">
                <a:solidFill>
                  <a:schemeClr val="tx2"/>
                </a:solidFill>
              </a:rPr>
              <a:t>Steps</a:t>
            </a:r>
            <a:r>
              <a:rPr lang="de-AT" sz="1800" b="1" dirty="0">
                <a:solidFill>
                  <a:schemeClr val="tx2"/>
                </a:solidFill>
              </a:rPr>
              <a:t> Taken: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tx2"/>
                </a:solidFill>
              </a:rPr>
              <a:t>Data Engineering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tx2"/>
                </a:solidFill>
              </a:rPr>
              <a:t>Exploratory Data Analysis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tx2"/>
                </a:solidFill>
              </a:rPr>
              <a:t>Feature Engineering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tx2"/>
                </a:solidFill>
              </a:rPr>
              <a:t>Modeling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tx2"/>
                </a:solidFill>
              </a:rPr>
              <a:t>Evaluation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tx2"/>
                </a:solidFill>
              </a:rPr>
              <a:t>Forecast</a:t>
            </a:r>
          </a:p>
        </p:txBody>
      </p:sp>
    </p:spTree>
    <p:extLst>
      <p:ext uri="{BB962C8B-B14F-4D97-AF65-F5344CB8AC3E}">
        <p14:creationId xmlns:p14="http://schemas.microsoft.com/office/powerpoint/2010/main" val="16350735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AAC06D-8748-1C1B-C0C2-4B056E266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/>
          </a:bodyPr>
          <a:lstStyle/>
          <a:p>
            <a:r>
              <a:rPr lang="de-AT" sz="4000"/>
              <a:t>Data source &amp; description</a:t>
            </a:r>
            <a:endParaRPr lang="en-US" sz="40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9A6E38-7B33-4FB5-6044-B26349FC49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2" y="2743200"/>
            <a:ext cx="4646905" cy="361314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000" b="1"/>
              <a:t>Source:</a:t>
            </a:r>
            <a:r>
              <a:rPr lang="en-US" sz="2000"/>
              <a:t> European wholesale electricity price data (daily)</a:t>
            </a:r>
          </a:p>
          <a:p>
            <a:pPr marL="0" indent="0">
              <a:buNone/>
            </a:pPr>
            <a:r>
              <a:rPr lang="en-US" sz="2000" b="1"/>
              <a:t>Link: </a:t>
            </a:r>
            <a:r>
              <a:rPr lang="en-US" sz="2000">
                <a:hlinkClick r:id="rId2"/>
              </a:rPr>
              <a:t>https://ember-energy.org/data/european-wholesale-electricity-price-data/</a:t>
            </a:r>
            <a:endParaRPr lang="en-US" sz="2000"/>
          </a:p>
          <a:p>
            <a:pPr marL="0" indent="0">
              <a:buNone/>
            </a:pPr>
            <a:r>
              <a:rPr lang="en-US" sz="2000" b="1"/>
              <a:t>Scope:</a:t>
            </a:r>
            <a:r>
              <a:rPr lang="en-US" sz="2000"/>
              <a:t> Austria</a:t>
            </a:r>
          </a:p>
          <a:p>
            <a:pPr marL="0" indent="0">
              <a:buNone/>
            </a:pPr>
            <a:r>
              <a:rPr lang="en-US" sz="2000" b="1"/>
              <a:t>Variables:</a:t>
            </a:r>
            <a:r>
              <a:rPr lang="en-US" sz="2000"/>
              <a:t> Date, Price (EUR/MWh)</a:t>
            </a:r>
          </a:p>
          <a:p>
            <a:pPr marL="0" indent="0">
              <a:buNone/>
            </a:pPr>
            <a:r>
              <a:rPr lang="en-US" sz="2000" b="1"/>
              <a:t>Processing:</a:t>
            </a:r>
            <a:r>
              <a:rPr lang="en-US" sz="2000"/>
              <a:t> Aggregate daily → monthly averages, add lagged/additional features</a:t>
            </a:r>
          </a:p>
          <a:p>
            <a:pPr marL="0" indent="0">
              <a:buNone/>
            </a:pPr>
            <a:endParaRPr lang="en-US" sz="20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9732C3-41DA-3BB4-2FAE-2CA8F1D5DB0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4530" r="25414"/>
          <a:stretch>
            <a:fillRect/>
          </a:stretch>
        </p:blipFill>
        <p:spPr>
          <a:xfrm>
            <a:off x="6096000" y="1"/>
            <a:ext cx="6102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4230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B850EA-1FD0-484A-A1A6-744D5814F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de-AT" sz="4000">
                <a:solidFill>
                  <a:srgbClr val="FFFFFF"/>
                </a:solidFill>
              </a:rPr>
              <a:t>Insights </a:t>
            </a:r>
            <a:endParaRPr lang="en-US" sz="4000">
              <a:solidFill>
                <a:srgbClr val="FFFFFF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56560D1-B3B1-A10F-531C-5614C3207CC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81096688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177627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8D8EF-FCE7-4315-FCBC-A2E6E0D83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Engineering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E2A68B-6A28-4F06-D208-28044F8FD5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Aggregate daily → monthly</a:t>
            </a:r>
          </a:p>
          <a:p>
            <a:r>
              <a:rPr lang="en-US" dirty="0"/>
              <a:t>Create lag features (1, 3 months prior), create holiday feature </a:t>
            </a:r>
          </a:p>
          <a:p>
            <a:r>
              <a:rPr lang="en-US" dirty="0"/>
              <a:t>Add rolling averages &amp; seasonal indicators</a:t>
            </a:r>
          </a:p>
        </p:txBody>
      </p:sp>
    </p:spTree>
    <p:extLst>
      <p:ext uri="{BB962C8B-B14F-4D97-AF65-F5344CB8AC3E}">
        <p14:creationId xmlns:p14="http://schemas.microsoft.com/office/powerpoint/2010/main" val="24646163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0ABF7E-4541-560F-3555-4D77F88AD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3A40D4-6B92-7D18-1CCB-35E3225DEE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Algorithms &amp; Why</a:t>
            </a:r>
          </a:p>
          <a:p>
            <a:pPr marL="0" indent="0">
              <a:buNone/>
            </a:pPr>
            <a:r>
              <a:rPr lang="en-US" dirty="0"/>
              <a:t>----</a:t>
            </a:r>
          </a:p>
          <a:p>
            <a:pPr marL="0" indent="0">
              <a:buNone/>
            </a:pPr>
            <a:r>
              <a:rPr lang="en-US" dirty="0"/>
              <a:t>Model Selection</a:t>
            </a:r>
          </a:p>
          <a:p>
            <a:pPr marL="0" indent="0">
              <a:buNone/>
            </a:pPr>
            <a:r>
              <a:rPr lang="en-US" dirty="0"/>
              <a:t>----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29542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6812BD-2261-DF36-D631-E83AB3DAE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8DA5E6-D6BD-C750-3C36-D42D15A81C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Metrics:</a:t>
            </a:r>
            <a:r>
              <a:rPr lang="en-US" dirty="0"/>
              <a:t> RMSE, MAE, MAPE</a:t>
            </a:r>
          </a:p>
          <a:p>
            <a:pPr marL="0" indent="0">
              <a:buNone/>
            </a:pPr>
            <a:r>
              <a:rPr lang="en-US" b="1" dirty="0"/>
              <a:t>Visuals:</a:t>
            </a:r>
            <a:r>
              <a:rPr lang="en-US" dirty="0"/>
              <a:t> Predicted vs actual, residuals, prediction intervals</a:t>
            </a:r>
          </a:p>
          <a:p>
            <a:pPr marL="0" indent="0">
              <a:buNone/>
            </a:pPr>
            <a:r>
              <a:rPr lang="en-US" b="1" dirty="0"/>
              <a:t>Quality &amp; Uncertainty:</a:t>
            </a:r>
            <a:r>
              <a:rPr lang="en-US" dirty="0"/>
              <a:t> Confidence intervals included, limitations noted (rare spikes, market shocks)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8953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348</Words>
  <Application>Microsoft Office PowerPoint</Application>
  <PresentationFormat>Widescreen</PresentationFormat>
  <Paragraphs>62</Paragraphs>
  <Slides>11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Aptos</vt:lpstr>
      <vt:lpstr>Aptos Display</vt:lpstr>
      <vt:lpstr>Arial</vt:lpstr>
      <vt:lpstr>Office Theme</vt:lpstr>
      <vt:lpstr>Electricity Forecast Austria </vt:lpstr>
      <vt:lpstr>Contributions &amp; GitHub</vt:lpstr>
      <vt:lpstr>Business Problem</vt:lpstr>
      <vt:lpstr>Solution</vt:lpstr>
      <vt:lpstr>Data source &amp; description</vt:lpstr>
      <vt:lpstr>Insights </vt:lpstr>
      <vt:lpstr>Data Engineering</vt:lpstr>
      <vt:lpstr>Modeling</vt:lpstr>
      <vt:lpstr>Evaluation</vt:lpstr>
      <vt:lpstr>Forecast</vt:lpstr>
      <vt:lpstr>Value/ Decision-Making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Ortner Karim - s2410929022</dc:creator>
  <cp:lastModifiedBy>Ortner Karim - s2410929022</cp:lastModifiedBy>
  <cp:revision>3</cp:revision>
  <dcterms:created xsi:type="dcterms:W3CDTF">2025-12-22T15:25:47Z</dcterms:created>
  <dcterms:modified xsi:type="dcterms:W3CDTF">2025-12-23T17:16:08Z</dcterms:modified>
</cp:coreProperties>
</file>